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13716000" cx="24387025"/>
  <p:notesSz cx="13716000" cy="24387025"/>
  <p:embeddedFontLst>
    <p:embeddedFont>
      <p:font typeface="Outfit ExtraBold"/>
      <p:bold r:id="rId52"/>
    </p:embeddedFont>
    <p:embeddedFont>
      <p:font typeface="Bricolage Grotesque SemiBold"/>
      <p:regular r:id="rId53"/>
      <p:bold r:id="rId54"/>
    </p:embeddedFont>
    <p:embeddedFont>
      <p:font typeface="Outfit ExtraLight"/>
      <p:regular r:id="rId55"/>
      <p:bold r:id="rId56"/>
    </p:embeddedFont>
    <p:embeddedFont>
      <p:font typeface="Inter"/>
      <p:regular r:id="rId57"/>
      <p:bold r:id="rId58"/>
      <p:italic r:id="rId59"/>
      <p:boldItalic r:id="rId60"/>
    </p:embeddedFont>
    <p:embeddedFont>
      <p:font typeface="Outfit SemiBold"/>
      <p:regular r:id="rId61"/>
      <p:bold r:id="rId62"/>
    </p:embeddedFont>
    <p:embeddedFont>
      <p:font typeface="Bricolage Grotesque Light"/>
      <p:regular r:id="rId63"/>
      <p:bold r:id="rId64"/>
    </p:embeddedFont>
    <p:embeddedFont>
      <p:font typeface="Outfit Light"/>
      <p:regular r:id="rId65"/>
      <p:bold r:id="rId66"/>
    </p:embeddedFont>
    <p:embeddedFont>
      <p:font typeface="Outfit"/>
      <p:bold r:id="rId67"/>
    </p:embeddedFont>
    <p:embeddedFont>
      <p:font typeface="Bricolage Grotesque ExtraBold"/>
      <p:bold r:id="rId68"/>
    </p:embeddedFont>
    <p:embeddedFont>
      <p:font typeface="Outfit Medium"/>
      <p:regular r:id="rId69"/>
      <p:bold r:id="rId70"/>
    </p:embeddedFont>
    <p:embeddedFont>
      <p:font typeface="Bricolage Grotesque"/>
      <p:regular r:id="rId71"/>
      <p:bold r:id="rId72"/>
    </p:embeddedFont>
    <p:embeddedFont>
      <p:font typeface="Bricolage Grotesque Medium"/>
      <p:regular r:id="rId73"/>
      <p:bold r:id="rId74"/>
    </p:embeddedFont>
    <p:embeddedFont>
      <p:font typeface="Inter Medium"/>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9" roundtripDataSignature="AMtx7mjqMtK12BlzHRHXTKN8ke9xzL5r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BricolageGrotesqueMedium-regular.fntdata"/><Relationship Id="rId72" Type="http://schemas.openxmlformats.org/officeDocument/2006/relationships/font" Target="fonts/BricolageGrotesque-bold.fntdata"/><Relationship Id="rId31" Type="http://schemas.openxmlformats.org/officeDocument/2006/relationships/slide" Target="slides/slide27.xml"/><Relationship Id="rId75" Type="http://schemas.openxmlformats.org/officeDocument/2006/relationships/font" Target="fonts/InterMedium-regular.fntdata"/><Relationship Id="rId30" Type="http://schemas.openxmlformats.org/officeDocument/2006/relationships/slide" Target="slides/slide26.xml"/><Relationship Id="rId74" Type="http://schemas.openxmlformats.org/officeDocument/2006/relationships/font" Target="fonts/BricolageGrotesqueMedium-bold.fntdata"/><Relationship Id="rId33" Type="http://schemas.openxmlformats.org/officeDocument/2006/relationships/slide" Target="slides/slide29.xml"/><Relationship Id="rId77" Type="http://schemas.openxmlformats.org/officeDocument/2006/relationships/font" Target="fonts/InterMedium-italic.fntdata"/><Relationship Id="rId32" Type="http://schemas.openxmlformats.org/officeDocument/2006/relationships/slide" Target="slides/slide28.xml"/><Relationship Id="rId76" Type="http://schemas.openxmlformats.org/officeDocument/2006/relationships/font" Target="fonts/InterMedium-bold.fntdata"/><Relationship Id="rId35" Type="http://schemas.openxmlformats.org/officeDocument/2006/relationships/slide" Target="slides/slide31.xml"/><Relationship Id="rId79" Type="http://customschemas.google.com/relationships/presentationmetadata" Target="metadata"/><Relationship Id="rId34" Type="http://schemas.openxmlformats.org/officeDocument/2006/relationships/slide" Target="slides/slide30.xml"/><Relationship Id="rId78" Type="http://schemas.openxmlformats.org/officeDocument/2006/relationships/font" Target="fonts/InterMedium-boldItalic.fntdata"/><Relationship Id="rId71" Type="http://schemas.openxmlformats.org/officeDocument/2006/relationships/font" Target="fonts/BricolageGrotesque-regular.fntdata"/><Relationship Id="rId70" Type="http://schemas.openxmlformats.org/officeDocument/2006/relationships/font" Target="fonts/OutfitMedium-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utfitSemiBold-bold.fntdata"/><Relationship Id="rId61" Type="http://schemas.openxmlformats.org/officeDocument/2006/relationships/font" Target="fonts/OutfitSemiBold-regular.fntdata"/><Relationship Id="rId20" Type="http://schemas.openxmlformats.org/officeDocument/2006/relationships/slide" Target="slides/slide16.xml"/><Relationship Id="rId64" Type="http://schemas.openxmlformats.org/officeDocument/2006/relationships/font" Target="fonts/BricolageGrotesqueLight-bold.fntdata"/><Relationship Id="rId63" Type="http://schemas.openxmlformats.org/officeDocument/2006/relationships/font" Target="fonts/BricolageGrotesqueLight-regular.fntdata"/><Relationship Id="rId22" Type="http://schemas.openxmlformats.org/officeDocument/2006/relationships/slide" Target="slides/slide18.xml"/><Relationship Id="rId66" Type="http://schemas.openxmlformats.org/officeDocument/2006/relationships/font" Target="fonts/OutfitLight-bold.fntdata"/><Relationship Id="rId21" Type="http://schemas.openxmlformats.org/officeDocument/2006/relationships/slide" Target="slides/slide17.xml"/><Relationship Id="rId65" Type="http://schemas.openxmlformats.org/officeDocument/2006/relationships/font" Target="fonts/OutfitLight-regular.fntdata"/><Relationship Id="rId24" Type="http://schemas.openxmlformats.org/officeDocument/2006/relationships/slide" Target="slides/slide20.xml"/><Relationship Id="rId68" Type="http://schemas.openxmlformats.org/officeDocument/2006/relationships/font" Target="fonts/BricolageGrotesqueExtraBold-bold.fntdata"/><Relationship Id="rId23" Type="http://schemas.openxmlformats.org/officeDocument/2006/relationships/slide" Target="slides/slide19.xml"/><Relationship Id="rId67" Type="http://schemas.openxmlformats.org/officeDocument/2006/relationships/font" Target="fonts/Outfit-bold.fntdata"/><Relationship Id="rId60" Type="http://schemas.openxmlformats.org/officeDocument/2006/relationships/font" Target="fonts/Inter-bold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OutfitMedium-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BricolageGrotesqueSemiBold-regular.fntdata"/><Relationship Id="rId52" Type="http://schemas.openxmlformats.org/officeDocument/2006/relationships/font" Target="fonts/OutfitExtraBold-bold.fntdata"/><Relationship Id="rId11" Type="http://schemas.openxmlformats.org/officeDocument/2006/relationships/slide" Target="slides/slide7.xml"/><Relationship Id="rId55" Type="http://schemas.openxmlformats.org/officeDocument/2006/relationships/font" Target="fonts/OutfitExtraLight-regular.fntdata"/><Relationship Id="rId10" Type="http://schemas.openxmlformats.org/officeDocument/2006/relationships/slide" Target="slides/slide6.xml"/><Relationship Id="rId54" Type="http://schemas.openxmlformats.org/officeDocument/2006/relationships/font" Target="fonts/BricolageGrotesqueSemiBold-bold.fntdata"/><Relationship Id="rId13" Type="http://schemas.openxmlformats.org/officeDocument/2006/relationships/slide" Target="slides/slide9.xml"/><Relationship Id="rId57" Type="http://schemas.openxmlformats.org/officeDocument/2006/relationships/font" Target="fonts/Inter-regular.fntdata"/><Relationship Id="rId12" Type="http://schemas.openxmlformats.org/officeDocument/2006/relationships/slide" Target="slides/slide8.xml"/><Relationship Id="rId56" Type="http://schemas.openxmlformats.org/officeDocument/2006/relationships/font" Target="fonts/OutfitExtraLight-bold.fntdata"/><Relationship Id="rId15" Type="http://schemas.openxmlformats.org/officeDocument/2006/relationships/slide" Target="slides/slide11.xml"/><Relationship Id="rId59" Type="http://schemas.openxmlformats.org/officeDocument/2006/relationships/font" Target="fonts/Inter-italic.fntdata"/><Relationship Id="rId14" Type="http://schemas.openxmlformats.org/officeDocument/2006/relationships/slide" Target="slides/slide10.xml"/><Relationship Id="rId58" Type="http://schemas.openxmlformats.org/officeDocument/2006/relationships/font" Target="fonts/Inter-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77fcb050a_0_0:notes"/>
          <p:cNvSpPr/>
          <p:nvPr>
            <p:ph idx="2" type="sldImg"/>
          </p:nvPr>
        </p:nvSpPr>
        <p:spPr>
          <a:xfrm>
            <a:off x="913946" y="1524189"/>
            <a:ext cx="7316100" cy="4115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3577fcb050a_0_0:notes"/>
          <p:cNvSpPr txBox="1"/>
          <p:nvPr>
            <p:ph idx="1" type="body"/>
          </p:nvPr>
        </p:nvSpPr>
        <p:spPr>
          <a:xfrm>
            <a:off x="914400" y="5868128"/>
            <a:ext cx="7315200" cy="48015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21" name="Google Shape;321;g3577fcb050a_0_0:notes"/>
          <p:cNvSpPr txBox="1"/>
          <p:nvPr>
            <p:ph idx="12" type="sldNum"/>
          </p:nvPr>
        </p:nvSpPr>
        <p:spPr>
          <a:xfrm>
            <a:off x="5179484" y="11581721"/>
            <a:ext cx="3962400" cy="611700"/>
          </a:xfrm>
          <a:prstGeom prst="rect">
            <a:avLst/>
          </a:prstGeom>
          <a:noFill/>
          <a:ln>
            <a:noFill/>
          </a:ln>
        </p:spPr>
        <p:txBody>
          <a:bodyPr anchorCtr="0" anchor="b" bIns="60925" lIns="121900" spcFirstLastPara="1" rIns="121900" wrap="square" tIns="609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 name="Google Shape;2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33c6a0e857_0_0:notes"/>
          <p:cNvSpPr/>
          <p:nvPr>
            <p:ph idx="2" type="sldImg"/>
          </p:nvPr>
        </p:nvSpPr>
        <p:spPr>
          <a:xfrm>
            <a:off x="913946" y="1524189"/>
            <a:ext cx="7316100" cy="4115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333c6a0e857_0_0:notes"/>
          <p:cNvSpPr txBox="1"/>
          <p:nvPr>
            <p:ph idx="1" type="body"/>
          </p:nvPr>
        </p:nvSpPr>
        <p:spPr>
          <a:xfrm>
            <a:off x="914400" y="5868128"/>
            <a:ext cx="7315200" cy="48015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432" name="Google Shape;432;g333c6a0e857_0_0:notes"/>
          <p:cNvSpPr txBox="1"/>
          <p:nvPr>
            <p:ph idx="12" type="sldNum"/>
          </p:nvPr>
        </p:nvSpPr>
        <p:spPr>
          <a:xfrm>
            <a:off x="5179484" y="11581721"/>
            <a:ext cx="3962400" cy="611700"/>
          </a:xfrm>
          <a:prstGeom prst="rect">
            <a:avLst/>
          </a:prstGeom>
          <a:noFill/>
          <a:ln>
            <a:noFill/>
          </a:ln>
        </p:spPr>
        <p:txBody>
          <a:bodyPr anchorCtr="0" anchor="b" bIns="60925" lIns="121900" spcFirstLastPara="1" rIns="121900" wrap="square" tIns="609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d722eefc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32d722eefc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32d722eefc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 name="Google Shape;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8" name="Google Shape;86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Screenshot koymamız gerekiyorsa, screenshot boyutlarına göre konumlandırmalarına ve gölge tiplerine örnektir.</a:t>
            </a:r>
            <a:endParaRPr/>
          </a:p>
        </p:txBody>
      </p:sp>
      <p:sp>
        <p:nvSpPr>
          <p:cNvPr id="869" name="Google Shape;86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Google Shape;891;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8" name="Google Shape;928;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6" name="Google Shape;946;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40" Type="http://schemas.openxmlformats.org/officeDocument/2006/relationships/image" Target="../media/image144.png"/><Relationship Id="rId20" Type="http://schemas.openxmlformats.org/officeDocument/2006/relationships/image" Target="../media/image106.png"/><Relationship Id="rId22" Type="http://schemas.openxmlformats.org/officeDocument/2006/relationships/image" Target="../media/image118.png"/><Relationship Id="rId21" Type="http://schemas.openxmlformats.org/officeDocument/2006/relationships/image" Target="../media/image111.png"/><Relationship Id="rId24" Type="http://schemas.openxmlformats.org/officeDocument/2006/relationships/image" Target="../media/image109.png"/><Relationship Id="rId23" Type="http://schemas.openxmlformats.org/officeDocument/2006/relationships/image" Target="../media/image124.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8.png"/><Relationship Id="rId4" Type="http://schemas.openxmlformats.org/officeDocument/2006/relationships/image" Target="../media/image81.png"/><Relationship Id="rId9" Type="http://schemas.openxmlformats.org/officeDocument/2006/relationships/image" Target="../media/image104.png"/><Relationship Id="rId26" Type="http://schemas.openxmlformats.org/officeDocument/2006/relationships/image" Target="../media/image110.png"/><Relationship Id="rId25" Type="http://schemas.openxmlformats.org/officeDocument/2006/relationships/image" Target="../media/image117.png"/><Relationship Id="rId28" Type="http://schemas.openxmlformats.org/officeDocument/2006/relationships/image" Target="../media/image107.png"/><Relationship Id="rId27" Type="http://schemas.openxmlformats.org/officeDocument/2006/relationships/image" Target="../media/image125.png"/><Relationship Id="rId5" Type="http://schemas.openxmlformats.org/officeDocument/2006/relationships/image" Target="../media/image103.png"/><Relationship Id="rId6" Type="http://schemas.openxmlformats.org/officeDocument/2006/relationships/image" Target="../media/image91.png"/><Relationship Id="rId29" Type="http://schemas.openxmlformats.org/officeDocument/2006/relationships/image" Target="../media/image112.png"/><Relationship Id="rId7" Type="http://schemas.openxmlformats.org/officeDocument/2006/relationships/image" Target="../media/image93.png"/><Relationship Id="rId8" Type="http://schemas.openxmlformats.org/officeDocument/2006/relationships/image" Target="../media/image85.png"/><Relationship Id="rId31" Type="http://schemas.openxmlformats.org/officeDocument/2006/relationships/image" Target="../media/image137.png"/><Relationship Id="rId30" Type="http://schemas.openxmlformats.org/officeDocument/2006/relationships/image" Target="../media/image121.png"/><Relationship Id="rId11" Type="http://schemas.openxmlformats.org/officeDocument/2006/relationships/image" Target="../media/image90.png"/><Relationship Id="rId33" Type="http://schemas.openxmlformats.org/officeDocument/2006/relationships/image" Target="../media/image120.png"/><Relationship Id="rId10" Type="http://schemas.openxmlformats.org/officeDocument/2006/relationships/image" Target="../media/image89.png"/><Relationship Id="rId32" Type="http://schemas.openxmlformats.org/officeDocument/2006/relationships/image" Target="../media/image113.png"/><Relationship Id="rId13" Type="http://schemas.openxmlformats.org/officeDocument/2006/relationships/image" Target="../media/image92.png"/><Relationship Id="rId35" Type="http://schemas.openxmlformats.org/officeDocument/2006/relationships/image" Target="../media/image161.png"/><Relationship Id="rId12" Type="http://schemas.openxmlformats.org/officeDocument/2006/relationships/image" Target="../media/image95.png"/><Relationship Id="rId34" Type="http://schemas.openxmlformats.org/officeDocument/2006/relationships/image" Target="../media/image142.png"/><Relationship Id="rId15" Type="http://schemas.openxmlformats.org/officeDocument/2006/relationships/image" Target="../media/image87.png"/><Relationship Id="rId37" Type="http://schemas.openxmlformats.org/officeDocument/2006/relationships/image" Target="../media/image15.png"/><Relationship Id="rId14" Type="http://schemas.openxmlformats.org/officeDocument/2006/relationships/image" Target="../media/image96.png"/><Relationship Id="rId36" Type="http://schemas.openxmlformats.org/officeDocument/2006/relationships/image" Target="../media/image131.png"/><Relationship Id="rId17" Type="http://schemas.openxmlformats.org/officeDocument/2006/relationships/image" Target="../media/image123.png"/><Relationship Id="rId39" Type="http://schemas.openxmlformats.org/officeDocument/2006/relationships/image" Target="../media/image145.png"/><Relationship Id="rId16" Type="http://schemas.openxmlformats.org/officeDocument/2006/relationships/image" Target="../media/image119.png"/><Relationship Id="rId38" Type="http://schemas.openxmlformats.org/officeDocument/2006/relationships/image" Target="../media/image4.png"/><Relationship Id="rId19" Type="http://schemas.openxmlformats.org/officeDocument/2006/relationships/image" Target="../media/image105.png"/><Relationship Id="rId18" Type="http://schemas.openxmlformats.org/officeDocument/2006/relationships/image" Target="../media/image1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5.png"/><Relationship Id="rId4" Type="http://schemas.openxmlformats.org/officeDocument/2006/relationships/image" Target="../media/image170.png"/><Relationship Id="rId5" Type="http://schemas.openxmlformats.org/officeDocument/2006/relationships/image" Target="../media/image148.png"/><Relationship Id="rId6" Type="http://schemas.openxmlformats.org/officeDocument/2006/relationships/image" Target="../media/image15.png"/><Relationship Id="rId7"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0" Type="http://schemas.openxmlformats.org/officeDocument/2006/relationships/image" Target="../media/image158.png"/><Relationship Id="rId21" Type="http://schemas.openxmlformats.org/officeDocument/2006/relationships/image" Target="../media/image163.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0.png"/><Relationship Id="rId4" Type="http://schemas.openxmlformats.org/officeDocument/2006/relationships/image" Target="../media/image135.png"/><Relationship Id="rId9" Type="http://schemas.openxmlformats.org/officeDocument/2006/relationships/image" Target="../media/image164.png"/><Relationship Id="rId5" Type="http://schemas.openxmlformats.org/officeDocument/2006/relationships/image" Target="../media/image138.png"/><Relationship Id="rId6" Type="http://schemas.openxmlformats.org/officeDocument/2006/relationships/image" Target="../media/image141.png"/><Relationship Id="rId7" Type="http://schemas.openxmlformats.org/officeDocument/2006/relationships/image" Target="../media/image143.png"/><Relationship Id="rId8" Type="http://schemas.openxmlformats.org/officeDocument/2006/relationships/image" Target="../media/image147.png"/><Relationship Id="rId11" Type="http://schemas.openxmlformats.org/officeDocument/2006/relationships/image" Target="../media/image139.png"/><Relationship Id="rId10" Type="http://schemas.openxmlformats.org/officeDocument/2006/relationships/image" Target="../media/image134.png"/><Relationship Id="rId13" Type="http://schemas.openxmlformats.org/officeDocument/2006/relationships/image" Target="../media/image151.png"/><Relationship Id="rId12" Type="http://schemas.openxmlformats.org/officeDocument/2006/relationships/image" Target="../media/image136.png"/><Relationship Id="rId15" Type="http://schemas.openxmlformats.org/officeDocument/2006/relationships/image" Target="../media/image198.png"/><Relationship Id="rId14" Type="http://schemas.openxmlformats.org/officeDocument/2006/relationships/image" Target="../media/image150.png"/><Relationship Id="rId17" Type="http://schemas.openxmlformats.org/officeDocument/2006/relationships/image" Target="../media/image157.png"/><Relationship Id="rId16" Type="http://schemas.openxmlformats.org/officeDocument/2006/relationships/image" Target="../media/image162.png"/><Relationship Id="rId19" Type="http://schemas.openxmlformats.org/officeDocument/2006/relationships/image" Target="../media/image156.png"/><Relationship Id="rId18" Type="http://schemas.openxmlformats.org/officeDocument/2006/relationships/image" Target="../media/image16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0.png"/><Relationship Id="rId4" Type="http://schemas.openxmlformats.org/officeDocument/2006/relationships/image" Target="../media/image15.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6.png"/><Relationship Id="rId4" Type="http://schemas.openxmlformats.org/officeDocument/2006/relationships/image" Target="../media/image15.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85.png"/><Relationship Id="rId6" Type="http://schemas.openxmlformats.org/officeDocument/2006/relationships/image" Target="../media/image19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83.png"/><Relationship Id="rId6" Type="http://schemas.openxmlformats.org/officeDocument/2006/relationships/image" Target="../media/image2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5.png"/><Relationship Id="rId4" Type="http://schemas.openxmlformats.org/officeDocument/2006/relationships/image" Target="../media/image15.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9.png"/><Relationship Id="rId4" Type="http://schemas.openxmlformats.org/officeDocument/2006/relationships/image" Target="../media/image178.png"/><Relationship Id="rId5" Type="http://schemas.openxmlformats.org/officeDocument/2006/relationships/image" Target="../media/image15.png"/><Relationship Id="rId6"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6.png"/><Relationship Id="rId4" Type="http://schemas.openxmlformats.org/officeDocument/2006/relationships/image" Target="../media/image190.png"/><Relationship Id="rId5" Type="http://schemas.openxmlformats.org/officeDocument/2006/relationships/image" Target="../media/image1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2.png"/><Relationship Id="rId4" Type="http://schemas.openxmlformats.org/officeDocument/2006/relationships/image" Target="../media/image199.png"/><Relationship Id="rId5" Type="http://schemas.openxmlformats.org/officeDocument/2006/relationships/image" Target="../media/image15.png"/><Relationship Id="rId6"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7.png"/><Relationship Id="rId4" Type="http://schemas.openxmlformats.org/officeDocument/2006/relationships/image" Target="../media/image200.png"/><Relationship Id="rId5" Type="http://schemas.openxmlformats.org/officeDocument/2006/relationships/image" Target="../media/image15.png"/><Relationship Id="rId6"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6.png"/><Relationship Id="rId4" Type="http://schemas.openxmlformats.org/officeDocument/2006/relationships/image" Target="../media/image20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221.png"/><Relationship Id="rId5" Type="http://schemas.openxmlformats.org/officeDocument/2006/relationships/image" Target="../media/image218.png"/><Relationship Id="rId6" Type="http://schemas.openxmlformats.org/officeDocument/2006/relationships/image" Target="../media/image202.png"/><Relationship Id="rId7" Type="http://schemas.openxmlformats.org/officeDocument/2006/relationships/image" Target="../media/image205.png"/><Relationship Id="rId8" Type="http://schemas.openxmlformats.org/officeDocument/2006/relationships/image" Target="../media/image210.png"/><Relationship Id="rId11" Type="http://schemas.openxmlformats.org/officeDocument/2006/relationships/image" Target="../media/image234.png"/><Relationship Id="rId10" Type="http://schemas.openxmlformats.org/officeDocument/2006/relationships/image" Target="../media/image211.png"/><Relationship Id="rId13" Type="http://schemas.openxmlformats.org/officeDocument/2006/relationships/image" Target="../media/image217.png"/><Relationship Id="rId12" Type="http://schemas.openxmlformats.org/officeDocument/2006/relationships/image" Target="../media/image224.png"/><Relationship Id="rId14" Type="http://schemas.openxmlformats.org/officeDocument/2006/relationships/image" Target="../media/image2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221.png"/><Relationship Id="rId5" Type="http://schemas.openxmlformats.org/officeDocument/2006/relationships/image" Target="../media/image218.png"/><Relationship Id="rId6" Type="http://schemas.openxmlformats.org/officeDocument/2006/relationships/image" Target="../media/image202.png"/><Relationship Id="rId7" Type="http://schemas.openxmlformats.org/officeDocument/2006/relationships/image" Target="../media/image205.png"/><Relationship Id="rId8" Type="http://schemas.openxmlformats.org/officeDocument/2006/relationships/image" Target="../media/image210.png"/><Relationship Id="rId11" Type="http://schemas.openxmlformats.org/officeDocument/2006/relationships/image" Target="../media/image234.png"/><Relationship Id="rId10" Type="http://schemas.openxmlformats.org/officeDocument/2006/relationships/image" Target="../media/image211.png"/><Relationship Id="rId13" Type="http://schemas.openxmlformats.org/officeDocument/2006/relationships/image" Target="../media/image217.png"/><Relationship Id="rId12" Type="http://schemas.openxmlformats.org/officeDocument/2006/relationships/image" Target="../media/image224.png"/><Relationship Id="rId14" Type="http://schemas.openxmlformats.org/officeDocument/2006/relationships/image" Target="../media/image2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37.png"/><Relationship Id="rId4" Type="http://schemas.openxmlformats.org/officeDocument/2006/relationships/image" Target="../media/image251.pn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image" Target="../media/image2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37.png"/><Relationship Id="rId4" Type="http://schemas.openxmlformats.org/officeDocument/2006/relationships/image" Target="../media/image251.pn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image" Target="../media/image2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84.png"/><Relationship Id="rId6" Type="http://schemas.openxmlformats.org/officeDocument/2006/relationships/image" Target="../media/image261.png"/><Relationship Id="rId7" Type="http://schemas.openxmlformats.org/officeDocument/2006/relationships/image" Target="../media/image240.png"/><Relationship Id="rId8" Type="http://schemas.openxmlformats.org/officeDocument/2006/relationships/image" Target="../media/image2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50.png"/><Relationship Id="rId6" Type="http://schemas.openxmlformats.org/officeDocument/2006/relationships/image" Target="../media/image2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58.png"/><Relationship Id="rId6" Type="http://schemas.openxmlformats.org/officeDocument/2006/relationships/image" Target="../media/image2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58.png"/><Relationship Id="rId6" Type="http://schemas.openxmlformats.org/officeDocument/2006/relationships/image" Target="../media/image2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82.png"/><Relationship Id="rId4" Type="http://schemas.openxmlformats.org/officeDocument/2006/relationships/image" Target="../media/image15.png"/><Relationship Id="rId5"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77.png"/><Relationship Id="rId4" Type="http://schemas.openxmlformats.org/officeDocument/2006/relationships/image" Target="../media/image15.png"/><Relationship Id="rId5"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81.png"/><Relationship Id="rId4" Type="http://schemas.openxmlformats.org/officeDocument/2006/relationships/image" Target="../media/image15.png"/><Relationship Id="rId5"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90.png"/><Relationship Id="rId4" Type="http://schemas.openxmlformats.org/officeDocument/2006/relationships/image" Target="../media/image286.png"/><Relationship Id="rId5" Type="http://schemas.openxmlformats.org/officeDocument/2006/relationships/image" Target="../media/image15.png"/><Relationship Id="rId6"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83.png"/><Relationship Id="rId4" Type="http://schemas.openxmlformats.org/officeDocument/2006/relationships/image" Target="../media/image280.png"/><Relationship Id="rId5" Type="http://schemas.openxmlformats.org/officeDocument/2006/relationships/image" Target="../media/image289.png"/><Relationship Id="rId6" Type="http://schemas.openxmlformats.org/officeDocument/2006/relationships/image" Target="../media/image288.png"/><Relationship Id="rId7" Type="http://schemas.openxmlformats.org/officeDocument/2006/relationships/image" Target="../media/image292.png"/><Relationship Id="rId8" Type="http://schemas.openxmlformats.org/officeDocument/2006/relationships/image" Target="../media/image291.png"/></Relationships>
</file>

<file path=ppt/slides/_rels/slide47.xml.rels><?xml version="1.0" encoding="UTF-8" standalone="yes"?><Relationships xmlns="http://schemas.openxmlformats.org/package/2006/relationships"><Relationship Id="rId40" Type="http://schemas.openxmlformats.org/officeDocument/2006/relationships/image" Target="../media/image343.png"/><Relationship Id="rId42" Type="http://schemas.openxmlformats.org/officeDocument/2006/relationships/image" Target="../media/image348.png"/><Relationship Id="rId41" Type="http://schemas.openxmlformats.org/officeDocument/2006/relationships/image" Target="../media/image356.png"/><Relationship Id="rId44" Type="http://schemas.openxmlformats.org/officeDocument/2006/relationships/image" Target="../media/image340.png"/><Relationship Id="rId43" Type="http://schemas.openxmlformats.org/officeDocument/2006/relationships/image" Target="../media/image325.png"/><Relationship Id="rId46" Type="http://schemas.openxmlformats.org/officeDocument/2006/relationships/image" Target="../media/image330.png"/><Relationship Id="rId45" Type="http://schemas.openxmlformats.org/officeDocument/2006/relationships/image" Target="../media/image350.png"/><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96.png"/><Relationship Id="rId4" Type="http://schemas.openxmlformats.org/officeDocument/2006/relationships/image" Target="../media/image294.png"/><Relationship Id="rId9" Type="http://schemas.openxmlformats.org/officeDocument/2006/relationships/image" Target="../media/image307.png"/><Relationship Id="rId48" Type="http://schemas.openxmlformats.org/officeDocument/2006/relationships/image" Target="../media/image345.png"/><Relationship Id="rId47" Type="http://schemas.openxmlformats.org/officeDocument/2006/relationships/image" Target="../media/image334.png"/><Relationship Id="rId49" Type="http://schemas.openxmlformats.org/officeDocument/2006/relationships/image" Target="../media/image333.png"/><Relationship Id="rId5" Type="http://schemas.openxmlformats.org/officeDocument/2006/relationships/image" Target="../media/image299.png"/><Relationship Id="rId6" Type="http://schemas.openxmlformats.org/officeDocument/2006/relationships/image" Target="../media/image295.png"/><Relationship Id="rId7" Type="http://schemas.openxmlformats.org/officeDocument/2006/relationships/image" Target="../media/image297.png"/><Relationship Id="rId8" Type="http://schemas.openxmlformats.org/officeDocument/2006/relationships/image" Target="../media/image305.png"/><Relationship Id="rId31" Type="http://schemas.openxmlformats.org/officeDocument/2006/relationships/image" Target="../media/image320.png"/><Relationship Id="rId30" Type="http://schemas.openxmlformats.org/officeDocument/2006/relationships/image" Target="../media/image332.png"/><Relationship Id="rId33" Type="http://schemas.openxmlformats.org/officeDocument/2006/relationships/image" Target="../media/image314.png"/><Relationship Id="rId32" Type="http://schemas.openxmlformats.org/officeDocument/2006/relationships/image" Target="../media/image323.png"/><Relationship Id="rId35" Type="http://schemas.openxmlformats.org/officeDocument/2006/relationships/image" Target="../media/image337.png"/><Relationship Id="rId34" Type="http://schemas.openxmlformats.org/officeDocument/2006/relationships/image" Target="../media/image329.png"/><Relationship Id="rId37" Type="http://schemas.openxmlformats.org/officeDocument/2006/relationships/image" Target="../media/image328.png"/><Relationship Id="rId36" Type="http://schemas.openxmlformats.org/officeDocument/2006/relationships/image" Target="../media/image327.png"/><Relationship Id="rId39" Type="http://schemas.openxmlformats.org/officeDocument/2006/relationships/image" Target="../media/image322.png"/><Relationship Id="rId38" Type="http://schemas.openxmlformats.org/officeDocument/2006/relationships/image" Target="../media/image335.png"/><Relationship Id="rId62" Type="http://schemas.openxmlformats.org/officeDocument/2006/relationships/image" Target="../media/image360.png"/><Relationship Id="rId61" Type="http://schemas.openxmlformats.org/officeDocument/2006/relationships/image" Target="../media/image365.png"/><Relationship Id="rId20" Type="http://schemas.openxmlformats.org/officeDocument/2006/relationships/image" Target="../media/image331.png"/><Relationship Id="rId64" Type="http://schemas.openxmlformats.org/officeDocument/2006/relationships/image" Target="../media/image359.png"/><Relationship Id="rId63" Type="http://schemas.openxmlformats.org/officeDocument/2006/relationships/image" Target="../media/image354.png"/><Relationship Id="rId22" Type="http://schemas.openxmlformats.org/officeDocument/2006/relationships/image" Target="../media/image311.png"/><Relationship Id="rId66" Type="http://schemas.openxmlformats.org/officeDocument/2006/relationships/image" Target="../media/image364.png"/><Relationship Id="rId21" Type="http://schemas.openxmlformats.org/officeDocument/2006/relationships/image" Target="../media/image319.png"/><Relationship Id="rId65" Type="http://schemas.openxmlformats.org/officeDocument/2006/relationships/image" Target="../media/image288.png"/><Relationship Id="rId24" Type="http://schemas.openxmlformats.org/officeDocument/2006/relationships/image" Target="../media/image318.png"/><Relationship Id="rId23" Type="http://schemas.openxmlformats.org/officeDocument/2006/relationships/image" Target="../media/image315.png"/><Relationship Id="rId67" Type="http://schemas.openxmlformats.org/officeDocument/2006/relationships/image" Target="../media/image362.png"/><Relationship Id="rId60" Type="http://schemas.openxmlformats.org/officeDocument/2006/relationships/image" Target="../media/image363.png"/><Relationship Id="rId26" Type="http://schemas.openxmlformats.org/officeDocument/2006/relationships/image" Target="../media/image308.png"/><Relationship Id="rId25" Type="http://schemas.openxmlformats.org/officeDocument/2006/relationships/image" Target="../media/image321.png"/><Relationship Id="rId28" Type="http://schemas.openxmlformats.org/officeDocument/2006/relationships/image" Target="../media/image309.png"/><Relationship Id="rId27" Type="http://schemas.openxmlformats.org/officeDocument/2006/relationships/image" Target="../media/image317.png"/><Relationship Id="rId29" Type="http://schemas.openxmlformats.org/officeDocument/2006/relationships/image" Target="../media/image310.png"/><Relationship Id="rId51" Type="http://schemas.openxmlformats.org/officeDocument/2006/relationships/image" Target="../media/image338.png"/><Relationship Id="rId50" Type="http://schemas.openxmlformats.org/officeDocument/2006/relationships/image" Target="../media/image347.png"/><Relationship Id="rId53" Type="http://schemas.openxmlformats.org/officeDocument/2006/relationships/image" Target="../media/image357.png"/><Relationship Id="rId52" Type="http://schemas.openxmlformats.org/officeDocument/2006/relationships/image" Target="../media/image342.png"/><Relationship Id="rId11" Type="http://schemas.openxmlformats.org/officeDocument/2006/relationships/image" Target="../media/image300.png"/><Relationship Id="rId55" Type="http://schemas.openxmlformats.org/officeDocument/2006/relationships/image" Target="../media/image355.png"/><Relationship Id="rId10" Type="http://schemas.openxmlformats.org/officeDocument/2006/relationships/image" Target="../media/image302.png"/><Relationship Id="rId54" Type="http://schemas.openxmlformats.org/officeDocument/2006/relationships/image" Target="../media/image346.png"/><Relationship Id="rId13" Type="http://schemas.openxmlformats.org/officeDocument/2006/relationships/image" Target="../media/image303.png"/><Relationship Id="rId57" Type="http://schemas.openxmlformats.org/officeDocument/2006/relationships/image" Target="../media/image361.png"/><Relationship Id="rId12" Type="http://schemas.openxmlformats.org/officeDocument/2006/relationships/image" Target="../media/image301.png"/><Relationship Id="rId56" Type="http://schemas.openxmlformats.org/officeDocument/2006/relationships/image" Target="../media/image352.png"/><Relationship Id="rId15" Type="http://schemas.openxmlformats.org/officeDocument/2006/relationships/image" Target="../media/image306.png"/><Relationship Id="rId59" Type="http://schemas.openxmlformats.org/officeDocument/2006/relationships/image" Target="../media/image358.png"/><Relationship Id="rId14" Type="http://schemas.openxmlformats.org/officeDocument/2006/relationships/image" Target="../media/image293.png"/><Relationship Id="rId58" Type="http://schemas.openxmlformats.org/officeDocument/2006/relationships/image" Target="../media/image353.png"/><Relationship Id="rId17" Type="http://schemas.openxmlformats.org/officeDocument/2006/relationships/image" Target="../media/image298.png"/><Relationship Id="rId16" Type="http://schemas.openxmlformats.org/officeDocument/2006/relationships/image" Target="../media/image316.png"/><Relationship Id="rId19" Type="http://schemas.openxmlformats.org/officeDocument/2006/relationships/image" Target="../media/image313.png"/><Relationship Id="rId18" Type="http://schemas.openxmlformats.org/officeDocument/2006/relationships/image" Target="../media/image304.png"/></Relationships>
</file>

<file path=ppt/slides/_rels/slide5.xml.rels><?xml version="1.0" encoding="UTF-8" standalone="yes"?><Relationships xmlns="http://schemas.openxmlformats.org/package/2006/relationships"><Relationship Id="rId40" Type="http://schemas.openxmlformats.org/officeDocument/2006/relationships/image" Target="../media/image42.png"/><Relationship Id="rId20" Type="http://schemas.openxmlformats.org/officeDocument/2006/relationships/image" Target="../media/image26.png"/><Relationship Id="rId42" Type="http://schemas.openxmlformats.org/officeDocument/2006/relationships/image" Target="../media/image43.png"/><Relationship Id="rId41" Type="http://schemas.openxmlformats.org/officeDocument/2006/relationships/image" Target="../media/image50.png"/><Relationship Id="rId22" Type="http://schemas.openxmlformats.org/officeDocument/2006/relationships/image" Target="../media/image27.png"/><Relationship Id="rId44" Type="http://schemas.openxmlformats.org/officeDocument/2006/relationships/image" Target="../media/image78.png"/><Relationship Id="rId21" Type="http://schemas.openxmlformats.org/officeDocument/2006/relationships/image" Target="../media/image28.png"/><Relationship Id="rId43" Type="http://schemas.openxmlformats.org/officeDocument/2006/relationships/image" Target="../media/image48.png"/><Relationship Id="rId24" Type="http://schemas.openxmlformats.org/officeDocument/2006/relationships/image" Target="../media/image56.png"/><Relationship Id="rId23"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7.png"/><Relationship Id="rId26" Type="http://schemas.openxmlformats.org/officeDocument/2006/relationships/image" Target="../media/image36.png"/><Relationship Id="rId25" Type="http://schemas.openxmlformats.org/officeDocument/2006/relationships/image" Target="../media/image35.png"/><Relationship Id="rId28" Type="http://schemas.openxmlformats.org/officeDocument/2006/relationships/image" Target="../media/image34.png"/><Relationship Id="rId27" Type="http://schemas.openxmlformats.org/officeDocument/2006/relationships/image" Target="../media/image37.png"/><Relationship Id="rId5" Type="http://schemas.openxmlformats.org/officeDocument/2006/relationships/image" Target="../media/image18.png"/><Relationship Id="rId6" Type="http://schemas.openxmlformats.org/officeDocument/2006/relationships/image" Target="../media/image20.png"/><Relationship Id="rId29" Type="http://schemas.openxmlformats.org/officeDocument/2006/relationships/image" Target="../media/image41.png"/><Relationship Id="rId7" Type="http://schemas.openxmlformats.org/officeDocument/2006/relationships/image" Target="../media/image13.png"/><Relationship Id="rId8" Type="http://schemas.openxmlformats.org/officeDocument/2006/relationships/image" Target="../media/image5.png"/><Relationship Id="rId31" Type="http://schemas.openxmlformats.org/officeDocument/2006/relationships/image" Target="../media/image49.png"/><Relationship Id="rId30" Type="http://schemas.openxmlformats.org/officeDocument/2006/relationships/image" Target="../media/image38.png"/><Relationship Id="rId11" Type="http://schemas.openxmlformats.org/officeDocument/2006/relationships/image" Target="../media/image21.png"/><Relationship Id="rId33" Type="http://schemas.openxmlformats.org/officeDocument/2006/relationships/image" Target="../media/image45.png"/><Relationship Id="rId10" Type="http://schemas.openxmlformats.org/officeDocument/2006/relationships/image" Target="../media/image12.png"/><Relationship Id="rId32" Type="http://schemas.openxmlformats.org/officeDocument/2006/relationships/image" Target="../media/image40.png"/><Relationship Id="rId13" Type="http://schemas.openxmlformats.org/officeDocument/2006/relationships/image" Target="../media/image31.png"/><Relationship Id="rId35" Type="http://schemas.openxmlformats.org/officeDocument/2006/relationships/image" Target="../media/image55.png"/><Relationship Id="rId12" Type="http://schemas.openxmlformats.org/officeDocument/2006/relationships/image" Target="../media/image22.png"/><Relationship Id="rId34" Type="http://schemas.openxmlformats.org/officeDocument/2006/relationships/image" Target="../media/image69.png"/><Relationship Id="rId15" Type="http://schemas.openxmlformats.org/officeDocument/2006/relationships/image" Target="../media/image19.png"/><Relationship Id="rId37" Type="http://schemas.openxmlformats.org/officeDocument/2006/relationships/image" Target="../media/image44.png"/><Relationship Id="rId14" Type="http://schemas.openxmlformats.org/officeDocument/2006/relationships/image" Target="../media/image25.png"/><Relationship Id="rId36" Type="http://schemas.openxmlformats.org/officeDocument/2006/relationships/image" Target="../media/image51.png"/><Relationship Id="rId17" Type="http://schemas.openxmlformats.org/officeDocument/2006/relationships/image" Target="../media/image29.png"/><Relationship Id="rId39" Type="http://schemas.openxmlformats.org/officeDocument/2006/relationships/image" Target="../media/image46.png"/><Relationship Id="rId16" Type="http://schemas.openxmlformats.org/officeDocument/2006/relationships/image" Target="../media/image47.png"/><Relationship Id="rId38" Type="http://schemas.openxmlformats.org/officeDocument/2006/relationships/image" Target="../media/image72.png"/><Relationship Id="rId19" Type="http://schemas.openxmlformats.org/officeDocument/2006/relationships/image" Target="../media/image24.png"/><Relationship Id="rId18"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6.png"/><Relationship Id="rId4" Type="http://schemas.openxmlformats.org/officeDocument/2006/relationships/image" Target="../media/image15.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7.png"/><Relationship Id="rId4" Type="http://schemas.openxmlformats.org/officeDocument/2006/relationships/image" Target="../media/image15.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7.png"/><Relationship Id="rId4" Type="http://schemas.openxmlformats.org/officeDocument/2006/relationships/image" Target="../media/image80.png"/><Relationship Id="rId9" Type="http://schemas.openxmlformats.org/officeDocument/2006/relationships/image" Target="../media/image100.png"/><Relationship Id="rId5" Type="http://schemas.openxmlformats.org/officeDocument/2006/relationships/image" Target="../media/image75.png"/><Relationship Id="rId6" Type="http://schemas.openxmlformats.org/officeDocument/2006/relationships/image" Target="../media/image71.png"/><Relationship Id="rId7" Type="http://schemas.openxmlformats.org/officeDocument/2006/relationships/image" Target="../media/image83.png"/><Relationship Id="rId8" Type="http://schemas.openxmlformats.org/officeDocument/2006/relationships/image" Target="../media/image94.png"/><Relationship Id="rId11" Type="http://schemas.openxmlformats.org/officeDocument/2006/relationships/image" Target="../media/image84.png"/><Relationship Id="rId10" Type="http://schemas.openxmlformats.org/officeDocument/2006/relationships/image" Target="../media/image73.png"/><Relationship Id="rId13" Type="http://schemas.openxmlformats.org/officeDocument/2006/relationships/image" Target="../media/image98.png"/><Relationship Id="rId12" Type="http://schemas.openxmlformats.org/officeDocument/2006/relationships/image" Target="../media/image86.png"/><Relationship Id="rId15" Type="http://schemas.openxmlformats.org/officeDocument/2006/relationships/image" Target="../media/image15.png"/><Relationship Id="rId14" Type="http://schemas.openxmlformats.org/officeDocument/2006/relationships/image" Target="../media/image82.png"/><Relationship Id="rId1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1.png"/><Relationship Id="rId4" Type="http://schemas.openxmlformats.org/officeDocument/2006/relationships/image" Target="../media/image76.png"/><Relationship Id="rId9" Type="http://schemas.openxmlformats.org/officeDocument/2006/relationships/image" Target="../media/image4.png"/><Relationship Id="rId5" Type="http://schemas.openxmlformats.org/officeDocument/2006/relationships/image" Target="../media/image79.png"/><Relationship Id="rId6" Type="http://schemas.openxmlformats.org/officeDocument/2006/relationships/image" Target="../media/image102.png"/><Relationship Id="rId7" Type="http://schemas.openxmlformats.org/officeDocument/2006/relationships/image" Target="../media/image99.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7B52"/>
        </a:solidFill>
      </p:bgPr>
    </p:bg>
    <p:spTree>
      <p:nvGrpSpPr>
        <p:cNvPr id="15" name="Shape 15"/>
        <p:cNvGrpSpPr/>
        <p:nvPr/>
      </p:nvGrpSpPr>
      <p:grpSpPr>
        <a:xfrm>
          <a:off x="0" y="0"/>
          <a:ext cx="0" cy="0"/>
          <a:chOff x="0" y="0"/>
          <a:chExt cx="0" cy="0"/>
        </a:xfrm>
      </p:grpSpPr>
      <p:sp>
        <p:nvSpPr>
          <p:cNvPr id="16" name="Google Shape;16;p1"/>
          <p:cNvSpPr/>
          <p:nvPr/>
        </p:nvSpPr>
        <p:spPr>
          <a:xfrm>
            <a:off x="4382048" y="5232400"/>
            <a:ext cx="15622953" cy="325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4128016" y="5232400"/>
            <a:ext cx="16131016" cy="2133600"/>
          </a:xfrm>
          <a:prstGeom prst="rect">
            <a:avLst/>
          </a:prstGeom>
          <a:noFill/>
          <a:ln>
            <a:noFill/>
          </a:ln>
        </p:spPr>
        <p:txBody>
          <a:bodyPr anchorCtr="0" anchor="t" bIns="0" lIns="0" spcFirstLastPara="1" rIns="0" wrap="square" tIns="0">
            <a:noAutofit/>
          </a:bodyPr>
          <a:lstStyle/>
          <a:p>
            <a:pPr indent="0" lvl="0" marL="0" marR="0" rtl="0" algn="ctr">
              <a:lnSpc>
                <a:spcPct val="106666"/>
              </a:lnSpc>
              <a:spcBef>
                <a:spcPts val="0"/>
              </a:spcBef>
              <a:spcAft>
                <a:spcPts val="0"/>
              </a:spcAft>
              <a:buClr>
                <a:srgbClr val="FEFEF7"/>
              </a:buClr>
              <a:buSzPts val="12000"/>
              <a:buFont typeface="Bricolage Grotesque SemiBold"/>
              <a:buNone/>
            </a:pPr>
            <a:r>
              <a:rPr b="0" i="0" lang="en-US" sz="12000" u="none" cap="none" strike="noStrike">
                <a:solidFill>
                  <a:srgbClr val="FEFEF7"/>
                </a:solidFill>
                <a:latin typeface="Bricolage Grotesque SemiBold"/>
                <a:ea typeface="Bricolage Grotesque SemiBold"/>
                <a:cs typeface="Bricolage Grotesque SemiBold"/>
                <a:sym typeface="Bricolage Grotesque SemiBold"/>
              </a:rPr>
              <a:t>SUNUM BAŞLIĞI</a:t>
            </a:r>
            <a:endParaRPr b="0" i="0" sz="12000" u="none" cap="none" strike="noStrike">
              <a:solidFill>
                <a:schemeClr val="dk1"/>
              </a:solidFill>
              <a:latin typeface="Calibri"/>
              <a:ea typeface="Calibri"/>
              <a:cs typeface="Calibri"/>
              <a:sym typeface="Calibri"/>
            </a:endParaRPr>
          </a:p>
        </p:txBody>
      </p:sp>
      <p:sp>
        <p:nvSpPr>
          <p:cNvPr id="18" name="Google Shape;18;p1"/>
          <p:cNvSpPr/>
          <p:nvPr/>
        </p:nvSpPr>
        <p:spPr>
          <a:xfrm>
            <a:off x="4199992" y="7366000"/>
            <a:ext cx="15987065" cy="1481667"/>
          </a:xfrm>
          <a:prstGeom prst="rect">
            <a:avLst/>
          </a:prstGeom>
          <a:noFill/>
          <a:ln>
            <a:noFill/>
          </a:ln>
        </p:spPr>
        <p:txBody>
          <a:bodyPr anchorCtr="0" anchor="t" bIns="0" lIns="0" spcFirstLastPara="1" rIns="0" wrap="square" tIns="0">
            <a:noAutofit/>
          </a:bodyPr>
          <a:lstStyle/>
          <a:p>
            <a:pPr indent="0" lvl="0" marL="0" marR="0" rtl="0" algn="ctr">
              <a:lnSpc>
                <a:spcPct val="102325"/>
              </a:lnSpc>
              <a:spcBef>
                <a:spcPts val="0"/>
              </a:spcBef>
              <a:spcAft>
                <a:spcPts val="0"/>
              </a:spcAft>
              <a:buClr>
                <a:srgbClr val="FEFEF7"/>
              </a:buClr>
              <a:buSzPts val="8600"/>
              <a:buFont typeface="Bricolage Grotesque SemiBold"/>
              <a:buNone/>
            </a:pPr>
            <a:r>
              <a:rPr b="0" i="0" lang="en-US" sz="8600" u="none" cap="none" strike="noStrike">
                <a:solidFill>
                  <a:srgbClr val="FEFEF7"/>
                </a:solidFill>
                <a:latin typeface="Bricolage Grotesque SemiBold"/>
                <a:ea typeface="Bricolage Grotesque SemiBold"/>
                <a:cs typeface="Bricolage Grotesque SemiBold"/>
                <a:sym typeface="Bricolage Grotesque SemiBold"/>
              </a:rPr>
              <a:t>BURAYA GELİR</a:t>
            </a:r>
            <a:endParaRPr b="0" i="0" sz="8600" u="none" cap="none" strike="noStrike">
              <a:solidFill>
                <a:schemeClr val="dk1"/>
              </a:solidFill>
              <a:latin typeface="Calibri"/>
              <a:ea typeface="Calibri"/>
              <a:cs typeface="Calibri"/>
              <a:sym typeface="Calibri"/>
            </a:endParaRPr>
          </a:p>
        </p:txBody>
      </p:sp>
      <p:sp>
        <p:nvSpPr>
          <p:cNvPr id="19" name="Google Shape;19;p1"/>
          <p:cNvSpPr/>
          <p:nvPr/>
        </p:nvSpPr>
        <p:spPr>
          <a:xfrm>
            <a:off x="10732841" y="12090400"/>
            <a:ext cx="2912897"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10732841" y="12090400"/>
            <a:ext cx="2912897"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1" name="Google Shape;21;p1"/>
          <p:cNvPicPr preferRelativeResize="0"/>
          <p:nvPr/>
        </p:nvPicPr>
        <p:blipFill rotWithShape="1">
          <a:blip r:embed="rId3">
            <a:alphaModFix/>
          </a:blip>
          <a:srcRect b="0" l="0" r="0" t="0"/>
          <a:stretch/>
        </p:blipFill>
        <p:spPr>
          <a:xfrm>
            <a:off x="10732841" y="12090400"/>
            <a:ext cx="2912896" cy="609600"/>
          </a:xfrm>
          <a:prstGeom prst="rect">
            <a:avLst/>
          </a:prstGeom>
          <a:noFill/>
          <a:ln>
            <a:noFill/>
          </a:ln>
        </p:spPr>
      </p:pic>
      <p:pic>
        <p:nvPicPr>
          <p:cNvPr descr=" " id="22" name="Google Shape;22;p1"/>
          <p:cNvPicPr preferRelativeResize="0"/>
          <p:nvPr/>
        </p:nvPicPr>
        <p:blipFill rotWithShape="1">
          <a:blip r:embed="rId4">
            <a:alphaModFix/>
          </a:blip>
          <a:srcRect b="0" l="0" r="0" t="0"/>
          <a:stretch/>
        </p:blipFill>
        <p:spPr>
          <a:xfrm>
            <a:off x="0" y="0"/>
            <a:ext cx="10351794" cy="13716000"/>
          </a:xfrm>
          <a:prstGeom prst="rect">
            <a:avLst/>
          </a:prstGeom>
          <a:noFill/>
          <a:ln>
            <a:noFill/>
          </a:ln>
        </p:spPr>
      </p:pic>
      <p:pic>
        <p:nvPicPr>
          <p:cNvPr descr=" " id="23" name="Google Shape;23;p1"/>
          <p:cNvPicPr preferRelativeResize="0"/>
          <p:nvPr/>
        </p:nvPicPr>
        <p:blipFill rotWithShape="1">
          <a:blip r:embed="rId5">
            <a:alphaModFix/>
          </a:blip>
          <a:srcRect b="0" l="0" r="0" t="0"/>
          <a:stretch/>
        </p:blipFill>
        <p:spPr>
          <a:xfrm>
            <a:off x="0" y="0"/>
            <a:ext cx="7672335" cy="1371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221" name="Shape 221"/>
        <p:cNvGrpSpPr/>
        <p:nvPr/>
      </p:nvGrpSpPr>
      <p:grpSpPr>
        <a:xfrm>
          <a:off x="0" y="0"/>
          <a:ext cx="0" cy="0"/>
          <a:chOff x="0" y="0"/>
          <a:chExt cx="0" cy="0"/>
        </a:xfrm>
      </p:grpSpPr>
      <p:pic>
        <p:nvPicPr>
          <p:cNvPr descr=" " id="222" name="Google Shape;222;p10"/>
          <p:cNvPicPr preferRelativeResize="0"/>
          <p:nvPr/>
        </p:nvPicPr>
        <p:blipFill rotWithShape="1">
          <a:blip r:embed="rId3">
            <a:alphaModFix/>
          </a:blip>
          <a:srcRect b="0" l="0" r="0" t="0"/>
          <a:stretch/>
        </p:blipFill>
        <p:spPr>
          <a:xfrm>
            <a:off x="10910664" y="0"/>
            <a:ext cx="13476384" cy="13716000"/>
          </a:xfrm>
          <a:prstGeom prst="rect">
            <a:avLst/>
          </a:prstGeom>
          <a:noFill/>
          <a:ln>
            <a:noFill/>
          </a:ln>
        </p:spPr>
      </p:pic>
      <p:pic>
        <p:nvPicPr>
          <p:cNvPr descr=" " id="223" name="Google Shape;223;p10"/>
          <p:cNvPicPr preferRelativeResize="0"/>
          <p:nvPr/>
        </p:nvPicPr>
        <p:blipFill rotWithShape="1">
          <a:blip r:embed="rId4">
            <a:alphaModFix/>
          </a:blip>
          <a:srcRect b="0" l="0" r="0" t="0"/>
          <a:stretch/>
        </p:blipFill>
        <p:spPr>
          <a:xfrm>
            <a:off x="4813902" y="0"/>
            <a:ext cx="17439280" cy="13716000"/>
          </a:xfrm>
          <a:prstGeom prst="rect">
            <a:avLst/>
          </a:prstGeom>
          <a:noFill/>
          <a:ln>
            <a:noFill/>
          </a:ln>
        </p:spPr>
      </p:pic>
      <p:pic>
        <p:nvPicPr>
          <p:cNvPr descr=" " id="224" name="Google Shape;224;p10"/>
          <p:cNvPicPr preferRelativeResize="0"/>
          <p:nvPr/>
        </p:nvPicPr>
        <p:blipFill rotWithShape="1">
          <a:blip r:embed="rId5">
            <a:alphaModFix/>
          </a:blip>
          <a:srcRect b="0" l="0" r="0" t="0"/>
          <a:stretch/>
        </p:blipFill>
        <p:spPr>
          <a:xfrm>
            <a:off x="16207226" y="0"/>
            <a:ext cx="3035679" cy="2590800"/>
          </a:xfrm>
          <a:prstGeom prst="rect">
            <a:avLst/>
          </a:prstGeom>
          <a:noFill/>
          <a:ln>
            <a:noFill/>
          </a:ln>
        </p:spPr>
      </p:pic>
      <p:pic>
        <p:nvPicPr>
          <p:cNvPr descr=" " id="225" name="Google Shape;225;p10"/>
          <p:cNvPicPr preferRelativeResize="0"/>
          <p:nvPr/>
        </p:nvPicPr>
        <p:blipFill rotWithShape="1">
          <a:blip r:embed="rId6">
            <a:alphaModFix/>
          </a:blip>
          <a:srcRect b="0" l="0" r="0" t="0"/>
          <a:stretch/>
        </p:blipFill>
        <p:spPr>
          <a:xfrm>
            <a:off x="17439280" y="6121400"/>
            <a:ext cx="2908664" cy="2908300"/>
          </a:xfrm>
          <a:prstGeom prst="rect">
            <a:avLst/>
          </a:prstGeom>
          <a:noFill/>
          <a:ln>
            <a:noFill/>
          </a:ln>
        </p:spPr>
      </p:pic>
      <p:pic>
        <p:nvPicPr>
          <p:cNvPr descr=" " id="226" name="Google Shape;226;p10"/>
          <p:cNvPicPr preferRelativeResize="0"/>
          <p:nvPr/>
        </p:nvPicPr>
        <p:blipFill rotWithShape="1">
          <a:blip r:embed="rId7">
            <a:alphaModFix/>
          </a:blip>
          <a:srcRect b="0" l="0" r="0" t="0"/>
          <a:stretch/>
        </p:blipFill>
        <p:spPr>
          <a:xfrm>
            <a:off x="18912664" y="8166100"/>
            <a:ext cx="2095762" cy="2095500"/>
          </a:xfrm>
          <a:prstGeom prst="rect">
            <a:avLst/>
          </a:prstGeom>
          <a:noFill/>
          <a:ln>
            <a:noFill/>
          </a:ln>
        </p:spPr>
      </p:pic>
      <p:pic>
        <p:nvPicPr>
          <p:cNvPr descr=" " id="227" name="Google Shape;227;p10"/>
          <p:cNvPicPr preferRelativeResize="0"/>
          <p:nvPr/>
        </p:nvPicPr>
        <p:blipFill rotWithShape="1">
          <a:blip r:embed="rId8">
            <a:alphaModFix/>
          </a:blip>
          <a:srcRect b="0" l="0" r="0" t="0"/>
          <a:stretch/>
        </p:blipFill>
        <p:spPr>
          <a:xfrm>
            <a:off x="19636654" y="5054600"/>
            <a:ext cx="2083060" cy="2082800"/>
          </a:xfrm>
          <a:prstGeom prst="rect">
            <a:avLst/>
          </a:prstGeom>
          <a:noFill/>
          <a:ln>
            <a:noFill/>
          </a:ln>
        </p:spPr>
      </p:pic>
      <p:pic>
        <p:nvPicPr>
          <p:cNvPr descr=" " id="228" name="Google Shape;228;p10"/>
          <p:cNvPicPr preferRelativeResize="0"/>
          <p:nvPr/>
        </p:nvPicPr>
        <p:blipFill rotWithShape="1">
          <a:blip r:embed="rId9">
            <a:alphaModFix/>
          </a:blip>
          <a:srcRect b="0" l="0" r="0" t="0"/>
          <a:stretch/>
        </p:blipFill>
        <p:spPr>
          <a:xfrm>
            <a:off x="17845730" y="4025900"/>
            <a:ext cx="1727416" cy="1727200"/>
          </a:xfrm>
          <a:prstGeom prst="rect">
            <a:avLst/>
          </a:prstGeom>
          <a:noFill/>
          <a:ln>
            <a:noFill/>
          </a:ln>
        </p:spPr>
      </p:pic>
      <p:pic>
        <p:nvPicPr>
          <p:cNvPr descr=" " id="229" name="Google Shape;229;p10"/>
          <p:cNvPicPr preferRelativeResize="0"/>
          <p:nvPr/>
        </p:nvPicPr>
        <p:blipFill rotWithShape="1">
          <a:blip r:embed="rId10">
            <a:alphaModFix/>
          </a:blip>
          <a:srcRect b="0" l="0" r="0" t="0"/>
          <a:stretch/>
        </p:blipFill>
        <p:spPr>
          <a:xfrm>
            <a:off x="19369921" y="2527300"/>
            <a:ext cx="2197375" cy="2197100"/>
          </a:xfrm>
          <a:prstGeom prst="rect">
            <a:avLst/>
          </a:prstGeom>
          <a:noFill/>
          <a:ln>
            <a:noFill/>
          </a:ln>
        </p:spPr>
      </p:pic>
      <p:pic>
        <p:nvPicPr>
          <p:cNvPr descr=" " id="230" name="Google Shape;230;p10"/>
          <p:cNvPicPr preferRelativeResize="0"/>
          <p:nvPr/>
        </p:nvPicPr>
        <p:blipFill rotWithShape="1">
          <a:blip r:embed="rId11">
            <a:alphaModFix/>
          </a:blip>
          <a:srcRect b="0" l="0" r="0" t="0"/>
          <a:stretch/>
        </p:blipFill>
        <p:spPr>
          <a:xfrm>
            <a:off x="21732416" y="1625600"/>
            <a:ext cx="2654632" cy="2768600"/>
          </a:xfrm>
          <a:prstGeom prst="rect">
            <a:avLst/>
          </a:prstGeom>
          <a:noFill/>
          <a:ln>
            <a:noFill/>
          </a:ln>
        </p:spPr>
      </p:pic>
      <p:pic>
        <p:nvPicPr>
          <p:cNvPr descr=" " id="231" name="Google Shape;231;p10"/>
          <p:cNvPicPr preferRelativeResize="0"/>
          <p:nvPr/>
        </p:nvPicPr>
        <p:blipFill rotWithShape="1">
          <a:blip r:embed="rId12">
            <a:alphaModFix/>
          </a:blip>
          <a:srcRect b="0" l="0" r="0" t="0"/>
          <a:stretch/>
        </p:blipFill>
        <p:spPr>
          <a:xfrm>
            <a:off x="22570721" y="4445000"/>
            <a:ext cx="1676610" cy="1676400"/>
          </a:xfrm>
          <a:prstGeom prst="rect">
            <a:avLst/>
          </a:prstGeom>
          <a:noFill/>
          <a:ln>
            <a:noFill/>
          </a:ln>
        </p:spPr>
      </p:pic>
      <p:pic>
        <p:nvPicPr>
          <p:cNvPr descr=" " id="232" name="Google Shape;232;p10"/>
          <p:cNvPicPr preferRelativeResize="0"/>
          <p:nvPr/>
        </p:nvPicPr>
        <p:blipFill rotWithShape="1">
          <a:blip r:embed="rId13">
            <a:alphaModFix/>
          </a:blip>
          <a:srcRect b="0" l="0" r="0" t="0"/>
          <a:stretch/>
        </p:blipFill>
        <p:spPr>
          <a:xfrm>
            <a:off x="21008426" y="10299700"/>
            <a:ext cx="3137292" cy="3136900"/>
          </a:xfrm>
          <a:prstGeom prst="rect">
            <a:avLst/>
          </a:prstGeom>
          <a:noFill/>
          <a:ln>
            <a:noFill/>
          </a:ln>
        </p:spPr>
      </p:pic>
      <p:pic>
        <p:nvPicPr>
          <p:cNvPr descr=" " id="233" name="Google Shape;233;p10"/>
          <p:cNvPicPr preferRelativeResize="0"/>
          <p:nvPr/>
        </p:nvPicPr>
        <p:blipFill rotWithShape="1">
          <a:blip r:embed="rId14">
            <a:alphaModFix/>
          </a:blip>
          <a:srcRect b="0" l="0" r="0" t="0"/>
          <a:stretch/>
        </p:blipFill>
        <p:spPr>
          <a:xfrm>
            <a:off x="20995724" y="0"/>
            <a:ext cx="3149994" cy="2590800"/>
          </a:xfrm>
          <a:prstGeom prst="rect">
            <a:avLst/>
          </a:prstGeom>
          <a:noFill/>
          <a:ln>
            <a:noFill/>
          </a:ln>
        </p:spPr>
      </p:pic>
      <p:pic>
        <p:nvPicPr>
          <p:cNvPr descr=" " id="234" name="Google Shape;234;p10"/>
          <p:cNvPicPr preferRelativeResize="0"/>
          <p:nvPr/>
        </p:nvPicPr>
        <p:blipFill rotWithShape="1">
          <a:blip r:embed="rId15">
            <a:alphaModFix/>
          </a:blip>
          <a:srcRect b="0" l="0" r="0" t="0"/>
          <a:stretch/>
        </p:blipFill>
        <p:spPr>
          <a:xfrm>
            <a:off x="21948343" y="7975600"/>
            <a:ext cx="2438705" cy="2438400"/>
          </a:xfrm>
          <a:prstGeom prst="rect">
            <a:avLst/>
          </a:prstGeom>
          <a:noFill/>
          <a:ln>
            <a:noFill/>
          </a:ln>
        </p:spPr>
      </p:pic>
      <p:pic>
        <p:nvPicPr>
          <p:cNvPr descr=" " id="235" name="Google Shape;235;p10"/>
          <p:cNvPicPr preferRelativeResize="0"/>
          <p:nvPr/>
        </p:nvPicPr>
        <p:blipFill rotWithShape="1">
          <a:blip r:embed="rId16">
            <a:alphaModFix/>
          </a:blip>
          <a:srcRect b="0" l="0" r="0" t="0"/>
          <a:stretch/>
        </p:blipFill>
        <p:spPr>
          <a:xfrm>
            <a:off x="16918515" y="9029700"/>
            <a:ext cx="1854432" cy="1854200"/>
          </a:xfrm>
          <a:prstGeom prst="rect">
            <a:avLst/>
          </a:prstGeom>
          <a:noFill/>
          <a:ln>
            <a:noFill/>
          </a:ln>
        </p:spPr>
      </p:pic>
      <p:pic>
        <p:nvPicPr>
          <p:cNvPr descr=" " id="236" name="Google Shape;236;p10"/>
          <p:cNvPicPr preferRelativeResize="0"/>
          <p:nvPr/>
        </p:nvPicPr>
        <p:blipFill rotWithShape="1">
          <a:blip r:embed="rId17">
            <a:alphaModFix/>
          </a:blip>
          <a:srcRect b="0" l="0" r="0" t="0"/>
          <a:stretch/>
        </p:blipFill>
        <p:spPr>
          <a:xfrm>
            <a:off x="17528191" y="2171700"/>
            <a:ext cx="1562295" cy="1562100"/>
          </a:xfrm>
          <a:prstGeom prst="rect">
            <a:avLst/>
          </a:prstGeom>
          <a:noFill/>
          <a:ln>
            <a:noFill/>
          </a:ln>
        </p:spPr>
      </p:pic>
      <p:pic>
        <p:nvPicPr>
          <p:cNvPr descr=" " id="237" name="Google Shape;237;p10"/>
          <p:cNvPicPr preferRelativeResize="0"/>
          <p:nvPr/>
        </p:nvPicPr>
        <p:blipFill rotWithShape="1">
          <a:blip r:embed="rId18">
            <a:alphaModFix/>
          </a:blip>
          <a:srcRect b="0" l="0" r="0" t="0"/>
          <a:stretch/>
        </p:blipFill>
        <p:spPr>
          <a:xfrm>
            <a:off x="15762670" y="11468100"/>
            <a:ext cx="1524191" cy="1524000"/>
          </a:xfrm>
          <a:prstGeom prst="rect">
            <a:avLst/>
          </a:prstGeom>
          <a:noFill/>
          <a:ln>
            <a:noFill/>
          </a:ln>
        </p:spPr>
      </p:pic>
      <p:pic>
        <p:nvPicPr>
          <p:cNvPr descr=" " id="238" name="Google Shape;238;p10"/>
          <p:cNvPicPr preferRelativeResize="0"/>
          <p:nvPr/>
        </p:nvPicPr>
        <p:blipFill rotWithShape="1">
          <a:blip r:embed="rId19">
            <a:alphaModFix/>
          </a:blip>
          <a:srcRect b="0" l="0" r="0" t="0"/>
          <a:stretch/>
        </p:blipFill>
        <p:spPr>
          <a:xfrm>
            <a:off x="17439280" y="10299700"/>
            <a:ext cx="2197375" cy="2197100"/>
          </a:xfrm>
          <a:prstGeom prst="rect">
            <a:avLst/>
          </a:prstGeom>
          <a:noFill/>
          <a:ln>
            <a:noFill/>
          </a:ln>
        </p:spPr>
      </p:pic>
      <p:pic>
        <p:nvPicPr>
          <p:cNvPr descr=" " id="239" name="Google Shape;239;p10"/>
          <p:cNvPicPr preferRelativeResize="0"/>
          <p:nvPr/>
        </p:nvPicPr>
        <p:blipFill rotWithShape="1">
          <a:blip r:embed="rId4">
            <a:alphaModFix/>
          </a:blip>
          <a:srcRect b="0" l="0" r="0" t="0"/>
          <a:stretch/>
        </p:blipFill>
        <p:spPr>
          <a:xfrm>
            <a:off x="88911" y="0"/>
            <a:ext cx="17439280" cy="13716000"/>
          </a:xfrm>
          <a:prstGeom prst="rect">
            <a:avLst/>
          </a:prstGeom>
          <a:noFill/>
          <a:ln>
            <a:noFill/>
          </a:ln>
        </p:spPr>
      </p:pic>
      <p:pic>
        <p:nvPicPr>
          <p:cNvPr descr=" " id="240" name="Google Shape;240;p10"/>
          <p:cNvPicPr preferRelativeResize="0"/>
          <p:nvPr/>
        </p:nvPicPr>
        <p:blipFill rotWithShape="1">
          <a:blip r:embed="rId20">
            <a:alphaModFix/>
          </a:blip>
          <a:srcRect b="0" l="0" r="0" t="0"/>
          <a:stretch/>
        </p:blipFill>
        <p:spPr>
          <a:xfrm>
            <a:off x="14314689" y="1892300"/>
            <a:ext cx="1574997" cy="1574800"/>
          </a:xfrm>
          <a:prstGeom prst="rect">
            <a:avLst/>
          </a:prstGeom>
          <a:noFill/>
          <a:ln>
            <a:noFill/>
          </a:ln>
        </p:spPr>
      </p:pic>
      <p:pic>
        <p:nvPicPr>
          <p:cNvPr descr=" " id="241" name="Google Shape;241;p10"/>
          <p:cNvPicPr preferRelativeResize="0"/>
          <p:nvPr/>
        </p:nvPicPr>
        <p:blipFill rotWithShape="1">
          <a:blip r:embed="rId21">
            <a:alphaModFix/>
          </a:blip>
          <a:srcRect b="0" l="0" r="0" t="0"/>
          <a:stretch/>
        </p:blipFill>
        <p:spPr>
          <a:xfrm>
            <a:off x="13527191" y="3657600"/>
            <a:ext cx="1702013" cy="1701800"/>
          </a:xfrm>
          <a:prstGeom prst="rect">
            <a:avLst/>
          </a:prstGeom>
          <a:noFill/>
          <a:ln>
            <a:noFill/>
          </a:ln>
        </p:spPr>
      </p:pic>
      <p:pic>
        <p:nvPicPr>
          <p:cNvPr descr=" " id="242" name="Google Shape;242;p10"/>
          <p:cNvPicPr preferRelativeResize="0"/>
          <p:nvPr/>
        </p:nvPicPr>
        <p:blipFill rotWithShape="1">
          <a:blip r:embed="rId22">
            <a:alphaModFix/>
          </a:blip>
          <a:srcRect b="0" l="0" r="0" t="0"/>
          <a:stretch/>
        </p:blipFill>
        <p:spPr>
          <a:xfrm>
            <a:off x="15229203" y="5118100"/>
            <a:ext cx="1727416" cy="1727200"/>
          </a:xfrm>
          <a:prstGeom prst="rect">
            <a:avLst/>
          </a:prstGeom>
          <a:noFill/>
          <a:ln>
            <a:noFill/>
          </a:ln>
        </p:spPr>
      </p:pic>
      <p:pic>
        <p:nvPicPr>
          <p:cNvPr descr=" " id="243" name="Google Shape;243;p10"/>
          <p:cNvPicPr preferRelativeResize="0"/>
          <p:nvPr/>
        </p:nvPicPr>
        <p:blipFill rotWithShape="1">
          <a:blip r:embed="rId23">
            <a:alphaModFix/>
          </a:blip>
          <a:srcRect b="0" l="0" r="0" t="0"/>
          <a:stretch/>
        </p:blipFill>
        <p:spPr>
          <a:xfrm>
            <a:off x="13882835" y="6667500"/>
            <a:ext cx="1956044" cy="1955800"/>
          </a:xfrm>
          <a:prstGeom prst="rect">
            <a:avLst/>
          </a:prstGeom>
          <a:noFill/>
          <a:ln>
            <a:noFill/>
          </a:ln>
        </p:spPr>
      </p:pic>
      <p:pic>
        <p:nvPicPr>
          <p:cNvPr descr=" " id="244" name="Google Shape;244;p10"/>
          <p:cNvPicPr preferRelativeResize="0"/>
          <p:nvPr/>
        </p:nvPicPr>
        <p:blipFill rotWithShape="1">
          <a:blip r:embed="rId24">
            <a:alphaModFix/>
          </a:blip>
          <a:srcRect b="0" l="0" r="0" t="0"/>
          <a:stretch/>
        </p:blipFill>
        <p:spPr>
          <a:xfrm>
            <a:off x="13882835" y="8293100"/>
            <a:ext cx="2324391" cy="2324100"/>
          </a:xfrm>
          <a:prstGeom prst="rect">
            <a:avLst/>
          </a:prstGeom>
          <a:noFill/>
          <a:ln>
            <a:noFill/>
          </a:ln>
        </p:spPr>
      </p:pic>
      <p:pic>
        <p:nvPicPr>
          <p:cNvPr descr=" " id="245" name="Google Shape;245;p10"/>
          <p:cNvPicPr preferRelativeResize="0"/>
          <p:nvPr/>
        </p:nvPicPr>
        <p:blipFill rotWithShape="1">
          <a:blip r:embed="rId25">
            <a:alphaModFix/>
          </a:blip>
          <a:srcRect b="0" l="0" r="0" t="0"/>
          <a:stretch/>
        </p:blipFill>
        <p:spPr>
          <a:xfrm>
            <a:off x="12599975" y="10248900"/>
            <a:ext cx="2133867" cy="2133600"/>
          </a:xfrm>
          <a:prstGeom prst="rect">
            <a:avLst/>
          </a:prstGeom>
          <a:noFill/>
          <a:ln>
            <a:noFill/>
          </a:ln>
        </p:spPr>
      </p:pic>
      <p:pic>
        <p:nvPicPr>
          <p:cNvPr descr=" " id="246" name="Google Shape;246;p10"/>
          <p:cNvPicPr preferRelativeResize="0"/>
          <p:nvPr/>
        </p:nvPicPr>
        <p:blipFill rotWithShape="1">
          <a:blip r:embed="rId26">
            <a:alphaModFix/>
          </a:blip>
          <a:srcRect b="0" l="0" r="0" t="0"/>
          <a:stretch/>
        </p:blipFill>
        <p:spPr>
          <a:xfrm>
            <a:off x="12434854" y="406400"/>
            <a:ext cx="1765521" cy="1765300"/>
          </a:xfrm>
          <a:prstGeom prst="rect">
            <a:avLst/>
          </a:prstGeom>
          <a:noFill/>
          <a:ln>
            <a:noFill/>
          </a:ln>
        </p:spPr>
      </p:pic>
      <p:pic>
        <p:nvPicPr>
          <p:cNvPr descr=" " id="247" name="Google Shape;247;p10"/>
          <p:cNvPicPr preferRelativeResize="0"/>
          <p:nvPr/>
        </p:nvPicPr>
        <p:blipFill rotWithShape="1">
          <a:blip r:embed="rId27">
            <a:alphaModFix/>
          </a:blip>
          <a:srcRect b="0" l="0" r="0" t="0"/>
          <a:stretch/>
        </p:blipFill>
        <p:spPr>
          <a:xfrm>
            <a:off x="406451" y="0"/>
            <a:ext cx="2146568" cy="2146300"/>
          </a:xfrm>
          <a:prstGeom prst="rect">
            <a:avLst/>
          </a:prstGeom>
          <a:noFill/>
          <a:ln>
            <a:noFill/>
          </a:ln>
        </p:spPr>
      </p:pic>
      <p:pic>
        <p:nvPicPr>
          <p:cNvPr descr=" " id="248" name="Google Shape;248;p10"/>
          <p:cNvPicPr preferRelativeResize="0"/>
          <p:nvPr/>
        </p:nvPicPr>
        <p:blipFill rotWithShape="1">
          <a:blip r:embed="rId28">
            <a:alphaModFix/>
          </a:blip>
          <a:srcRect b="0" l="0" r="0" t="0"/>
          <a:stretch/>
        </p:blipFill>
        <p:spPr>
          <a:xfrm>
            <a:off x="0" y="0"/>
            <a:ext cx="13400175" cy="13716000"/>
          </a:xfrm>
          <a:prstGeom prst="rect">
            <a:avLst/>
          </a:prstGeom>
          <a:noFill/>
          <a:ln>
            <a:noFill/>
          </a:ln>
        </p:spPr>
      </p:pic>
      <p:pic>
        <p:nvPicPr>
          <p:cNvPr descr=" " id="249" name="Google Shape;249;p10"/>
          <p:cNvPicPr preferRelativeResize="0"/>
          <p:nvPr/>
        </p:nvPicPr>
        <p:blipFill rotWithShape="1">
          <a:blip r:embed="rId29">
            <a:alphaModFix/>
          </a:blip>
          <a:srcRect b="0" l="0" r="0" t="0"/>
          <a:stretch/>
        </p:blipFill>
        <p:spPr>
          <a:xfrm>
            <a:off x="9729416" y="8102600"/>
            <a:ext cx="2705438" cy="2705100"/>
          </a:xfrm>
          <a:prstGeom prst="rect">
            <a:avLst/>
          </a:prstGeom>
          <a:noFill/>
          <a:ln>
            <a:noFill/>
          </a:ln>
        </p:spPr>
      </p:pic>
      <p:pic>
        <p:nvPicPr>
          <p:cNvPr descr=" " id="250" name="Google Shape;250;p10"/>
          <p:cNvPicPr preferRelativeResize="0"/>
          <p:nvPr/>
        </p:nvPicPr>
        <p:blipFill rotWithShape="1">
          <a:blip r:embed="rId30">
            <a:alphaModFix/>
          </a:blip>
          <a:srcRect b="0" l="0" r="0" t="0"/>
          <a:stretch/>
        </p:blipFill>
        <p:spPr>
          <a:xfrm>
            <a:off x="8751394" y="9893300"/>
            <a:ext cx="2426003" cy="2489200"/>
          </a:xfrm>
          <a:prstGeom prst="rect">
            <a:avLst/>
          </a:prstGeom>
          <a:noFill/>
          <a:ln>
            <a:noFill/>
          </a:ln>
        </p:spPr>
      </p:pic>
      <p:pic>
        <p:nvPicPr>
          <p:cNvPr descr=" " id="251" name="Google Shape;251;p10"/>
          <p:cNvPicPr preferRelativeResize="0"/>
          <p:nvPr/>
        </p:nvPicPr>
        <p:blipFill rotWithShape="1">
          <a:blip r:embed="rId31">
            <a:alphaModFix/>
          </a:blip>
          <a:srcRect b="0" l="0" r="0" t="0"/>
          <a:stretch/>
        </p:blipFill>
        <p:spPr>
          <a:xfrm>
            <a:off x="9246756" y="6553200"/>
            <a:ext cx="2527616" cy="2527300"/>
          </a:xfrm>
          <a:prstGeom prst="rect">
            <a:avLst/>
          </a:prstGeom>
          <a:noFill/>
          <a:ln>
            <a:noFill/>
          </a:ln>
        </p:spPr>
      </p:pic>
      <p:pic>
        <p:nvPicPr>
          <p:cNvPr descr=" " id="252" name="Google Shape;252;p10"/>
          <p:cNvPicPr preferRelativeResize="0"/>
          <p:nvPr/>
        </p:nvPicPr>
        <p:blipFill rotWithShape="1">
          <a:blip r:embed="rId32">
            <a:alphaModFix/>
          </a:blip>
          <a:srcRect b="0" l="0" r="0" t="0"/>
          <a:stretch/>
        </p:blipFill>
        <p:spPr>
          <a:xfrm>
            <a:off x="8344943" y="812800"/>
            <a:ext cx="2705438" cy="2705100"/>
          </a:xfrm>
          <a:prstGeom prst="rect">
            <a:avLst/>
          </a:prstGeom>
          <a:noFill/>
          <a:ln>
            <a:noFill/>
          </a:ln>
        </p:spPr>
      </p:pic>
      <p:pic>
        <p:nvPicPr>
          <p:cNvPr descr=" " id="253" name="Google Shape;253;p10"/>
          <p:cNvPicPr preferRelativeResize="0"/>
          <p:nvPr/>
        </p:nvPicPr>
        <p:blipFill rotWithShape="1">
          <a:blip r:embed="rId27">
            <a:alphaModFix/>
          </a:blip>
          <a:srcRect b="0" l="0" r="0" t="0"/>
          <a:stretch/>
        </p:blipFill>
        <p:spPr>
          <a:xfrm>
            <a:off x="9970746" y="2578100"/>
            <a:ext cx="2146568" cy="2146300"/>
          </a:xfrm>
          <a:prstGeom prst="rect">
            <a:avLst/>
          </a:prstGeom>
          <a:noFill/>
          <a:ln>
            <a:noFill/>
          </a:ln>
        </p:spPr>
      </p:pic>
      <p:pic>
        <p:nvPicPr>
          <p:cNvPr descr=" " id="254" name="Google Shape;254;p10"/>
          <p:cNvPicPr preferRelativeResize="0"/>
          <p:nvPr/>
        </p:nvPicPr>
        <p:blipFill rotWithShape="1">
          <a:blip r:embed="rId33">
            <a:alphaModFix/>
          </a:blip>
          <a:srcRect b="0" l="0" r="0" t="0"/>
          <a:stretch/>
        </p:blipFill>
        <p:spPr>
          <a:xfrm>
            <a:off x="11431429" y="5664200"/>
            <a:ext cx="1282860" cy="1282700"/>
          </a:xfrm>
          <a:prstGeom prst="rect">
            <a:avLst/>
          </a:prstGeom>
          <a:noFill/>
          <a:ln>
            <a:noFill/>
          </a:ln>
        </p:spPr>
      </p:pic>
      <p:pic>
        <p:nvPicPr>
          <p:cNvPr descr=" " id="255" name="Google Shape;255;p10"/>
          <p:cNvPicPr preferRelativeResize="0"/>
          <p:nvPr/>
        </p:nvPicPr>
        <p:blipFill rotWithShape="1">
          <a:blip r:embed="rId34">
            <a:alphaModFix/>
          </a:blip>
          <a:srcRect b="0" l="0" r="0" t="0"/>
          <a:stretch/>
        </p:blipFill>
        <p:spPr>
          <a:xfrm>
            <a:off x="9564295" y="4572000"/>
            <a:ext cx="1346368" cy="1638300"/>
          </a:xfrm>
          <a:prstGeom prst="rect">
            <a:avLst/>
          </a:prstGeom>
          <a:noFill/>
          <a:ln>
            <a:noFill/>
          </a:ln>
        </p:spPr>
      </p:pic>
      <p:sp>
        <p:nvSpPr>
          <p:cNvPr id="256" name="Google Shape;256;p10"/>
          <p:cNvSpPr/>
          <p:nvPr/>
        </p:nvSpPr>
        <p:spPr>
          <a:xfrm>
            <a:off x="5588698" y="-2628900"/>
            <a:ext cx="17439280" cy="17437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5283860" y="-2171700"/>
            <a:ext cx="17439280" cy="17437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8192524" y="-2171700"/>
            <a:ext cx="17439300" cy="17437200"/>
          </a:xfrm>
          <a:prstGeom prst="ellipse">
            <a:avLst/>
          </a:prstGeom>
          <a:solidFill>
            <a:srgbClr val="FE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59" name="Google Shape;259;p10"/>
          <p:cNvPicPr preferRelativeResize="0"/>
          <p:nvPr/>
        </p:nvPicPr>
        <p:blipFill rotWithShape="1">
          <a:blip r:embed="rId35">
            <a:alphaModFix/>
          </a:blip>
          <a:srcRect b="0" l="0" r="0" t="0"/>
          <a:stretch/>
        </p:blipFill>
        <p:spPr>
          <a:xfrm>
            <a:off x="184161" y="3460747"/>
            <a:ext cx="6998575" cy="6908803"/>
          </a:xfrm>
          <a:prstGeom prst="rect">
            <a:avLst/>
          </a:prstGeom>
          <a:noFill/>
          <a:ln>
            <a:noFill/>
          </a:ln>
        </p:spPr>
      </p:pic>
      <p:sp>
        <p:nvSpPr>
          <p:cNvPr id="260" name="Google Shape;260;p10"/>
          <p:cNvSpPr/>
          <p:nvPr/>
        </p:nvSpPr>
        <p:spPr>
          <a:xfrm>
            <a:off x="1473384" y="6311900"/>
            <a:ext cx="4420152" cy="10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1473384" y="6311900"/>
            <a:ext cx="4420152" cy="10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62" name="Google Shape;262;p10"/>
          <p:cNvPicPr preferRelativeResize="0"/>
          <p:nvPr/>
        </p:nvPicPr>
        <p:blipFill rotWithShape="1">
          <a:blip r:embed="rId36">
            <a:alphaModFix/>
          </a:blip>
          <a:srcRect b="0" l="0" r="0" t="0"/>
          <a:stretch/>
        </p:blipFill>
        <p:spPr>
          <a:xfrm>
            <a:off x="1473384" y="6311900"/>
            <a:ext cx="4420152" cy="1054100"/>
          </a:xfrm>
          <a:prstGeom prst="rect">
            <a:avLst/>
          </a:prstGeom>
          <a:noFill/>
          <a:ln>
            <a:noFill/>
          </a:ln>
        </p:spPr>
      </p:pic>
      <p:pic>
        <p:nvPicPr>
          <p:cNvPr descr=" " id="263" name="Google Shape;263;p10"/>
          <p:cNvPicPr preferRelativeResize="0"/>
          <p:nvPr/>
        </p:nvPicPr>
        <p:blipFill rotWithShape="1">
          <a:blip r:embed="rId37">
            <a:alphaModFix/>
          </a:blip>
          <a:srcRect b="0" l="0" r="0" t="0"/>
          <a:stretch/>
        </p:blipFill>
        <p:spPr>
          <a:xfrm>
            <a:off x="406451" y="12242800"/>
            <a:ext cx="965321" cy="1016000"/>
          </a:xfrm>
          <a:prstGeom prst="rect">
            <a:avLst/>
          </a:prstGeom>
          <a:noFill/>
          <a:ln>
            <a:noFill/>
          </a:ln>
        </p:spPr>
      </p:pic>
      <p:pic>
        <p:nvPicPr>
          <p:cNvPr descr=" " id="264" name="Google Shape;264;p10"/>
          <p:cNvPicPr preferRelativeResize="0"/>
          <p:nvPr/>
        </p:nvPicPr>
        <p:blipFill rotWithShape="1">
          <a:blip r:embed="rId38">
            <a:alphaModFix/>
          </a:blip>
          <a:srcRect b="0" l="0" r="0" t="0"/>
          <a:stretch/>
        </p:blipFill>
        <p:spPr>
          <a:xfrm>
            <a:off x="538081" y="12381347"/>
            <a:ext cx="702048" cy="738910"/>
          </a:xfrm>
          <a:prstGeom prst="rect">
            <a:avLst/>
          </a:prstGeom>
          <a:noFill/>
          <a:ln>
            <a:noFill/>
          </a:ln>
        </p:spPr>
      </p:pic>
      <p:sp>
        <p:nvSpPr>
          <p:cNvPr id="265" name="Google Shape;265;p10"/>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pic>
        <p:nvPicPr>
          <p:cNvPr descr=" " id="267" name="Google Shape;267;p10"/>
          <p:cNvPicPr preferRelativeResize="0"/>
          <p:nvPr/>
        </p:nvPicPr>
        <p:blipFill rotWithShape="1">
          <a:blip r:embed="rId39">
            <a:alphaModFix/>
          </a:blip>
          <a:srcRect b="0" l="0" r="0" t="0"/>
          <a:stretch/>
        </p:blipFill>
        <p:spPr>
          <a:xfrm>
            <a:off x="5474384" y="2019300"/>
            <a:ext cx="2705438" cy="2705100"/>
          </a:xfrm>
          <a:prstGeom prst="rect">
            <a:avLst/>
          </a:prstGeom>
          <a:noFill/>
          <a:ln>
            <a:noFill/>
          </a:ln>
        </p:spPr>
      </p:pic>
      <p:pic>
        <p:nvPicPr>
          <p:cNvPr descr=" " id="268" name="Google Shape;268;p10"/>
          <p:cNvPicPr preferRelativeResize="0"/>
          <p:nvPr/>
        </p:nvPicPr>
        <p:blipFill rotWithShape="1">
          <a:blip r:embed="rId40">
            <a:alphaModFix/>
          </a:blip>
          <a:srcRect b="0" l="0" r="0" t="0"/>
          <a:stretch/>
        </p:blipFill>
        <p:spPr>
          <a:xfrm>
            <a:off x="5512489" y="9080500"/>
            <a:ext cx="2629229" cy="266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273" name="Shape 273"/>
        <p:cNvGrpSpPr/>
        <p:nvPr/>
      </p:nvGrpSpPr>
      <p:grpSpPr>
        <a:xfrm>
          <a:off x="0" y="0"/>
          <a:ext cx="0" cy="0"/>
          <a:chOff x="0" y="0"/>
          <a:chExt cx="0" cy="0"/>
        </a:xfrm>
      </p:grpSpPr>
      <p:pic>
        <p:nvPicPr>
          <p:cNvPr descr=" " id="274" name="Google Shape;274;p11"/>
          <p:cNvPicPr preferRelativeResize="0"/>
          <p:nvPr/>
        </p:nvPicPr>
        <p:blipFill rotWithShape="1">
          <a:blip r:embed="rId3">
            <a:alphaModFix/>
          </a:blip>
          <a:srcRect b="0" l="0" r="0" t="0"/>
          <a:stretch/>
        </p:blipFill>
        <p:spPr>
          <a:xfrm>
            <a:off x="-415625" y="-76200"/>
            <a:ext cx="13460150" cy="13813799"/>
          </a:xfrm>
          <a:prstGeom prst="rect">
            <a:avLst/>
          </a:prstGeom>
          <a:noFill/>
          <a:ln>
            <a:noFill/>
          </a:ln>
        </p:spPr>
      </p:pic>
      <p:pic>
        <p:nvPicPr>
          <p:cNvPr descr=" " id="275" name="Google Shape;275;p11"/>
          <p:cNvPicPr preferRelativeResize="0"/>
          <p:nvPr/>
        </p:nvPicPr>
        <p:blipFill rotWithShape="1">
          <a:blip r:embed="rId4">
            <a:alphaModFix/>
          </a:blip>
          <a:srcRect b="0" l="0" r="0" t="0"/>
          <a:stretch/>
        </p:blipFill>
        <p:spPr>
          <a:xfrm>
            <a:off x="393749" y="12242800"/>
            <a:ext cx="965321" cy="1016000"/>
          </a:xfrm>
          <a:prstGeom prst="rect">
            <a:avLst/>
          </a:prstGeom>
          <a:noFill/>
          <a:ln>
            <a:noFill/>
          </a:ln>
        </p:spPr>
      </p:pic>
      <p:pic>
        <p:nvPicPr>
          <p:cNvPr descr=" " id="276" name="Google Shape;276;p11"/>
          <p:cNvPicPr preferRelativeResize="0"/>
          <p:nvPr/>
        </p:nvPicPr>
        <p:blipFill rotWithShape="1">
          <a:blip r:embed="rId5">
            <a:alphaModFix/>
          </a:blip>
          <a:srcRect b="0" l="0" r="0" t="0"/>
          <a:stretch/>
        </p:blipFill>
        <p:spPr>
          <a:xfrm>
            <a:off x="525379" y="12381347"/>
            <a:ext cx="702060" cy="738910"/>
          </a:xfrm>
          <a:prstGeom prst="rect">
            <a:avLst/>
          </a:prstGeom>
          <a:noFill/>
          <a:ln>
            <a:noFill/>
          </a:ln>
        </p:spPr>
      </p:pic>
      <p:sp>
        <p:nvSpPr>
          <p:cNvPr id="277" name="Google Shape;277;p11"/>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
        <p:nvSpPr>
          <p:cNvPr id="279" name="Google Shape;279;p11"/>
          <p:cNvSpPr/>
          <p:nvPr/>
        </p:nvSpPr>
        <p:spPr>
          <a:xfrm>
            <a:off x="13044525" y="3140200"/>
            <a:ext cx="10524600" cy="8350800"/>
          </a:xfrm>
          <a:prstGeom prst="rect">
            <a:avLst/>
          </a:prstGeom>
          <a:noFill/>
          <a:ln>
            <a:noFill/>
          </a:ln>
        </p:spPr>
        <p:txBody>
          <a:bodyPr anchorCtr="0" anchor="t" bIns="0" lIns="0" spcFirstLastPara="1" rIns="0" wrap="square" tIns="0">
            <a:noAutofit/>
          </a:bodyPr>
          <a:lstStyle/>
          <a:p>
            <a:pPr indent="0" lvl="0" marL="0" marR="0" rtl="0" algn="l">
              <a:lnSpc>
                <a:spcPct val="229166"/>
              </a:lnSpc>
              <a:spcBef>
                <a:spcPts val="0"/>
              </a:spcBef>
              <a:spcAft>
                <a:spcPts val="0"/>
              </a:spcAft>
              <a:buClr>
                <a:srgbClr val="10332F"/>
              </a:buClr>
              <a:buSzPts val="4800"/>
              <a:buFont typeface="Outfit ExtraLight"/>
              <a:buNone/>
            </a:pPr>
            <a:r>
              <a:rPr b="0" i="0" lang="en-US" sz="4800" u="none" cap="none" strike="noStrike">
                <a:solidFill>
                  <a:srgbClr val="10332F"/>
                </a:solidFill>
                <a:latin typeface="Outfit ExtraLight"/>
                <a:ea typeface="Outfit ExtraLight"/>
                <a:cs typeface="Outfit ExtraLight"/>
                <a:sym typeface="Outfit ExtraLight"/>
              </a:rPr>
              <a:t>TEKNİK SEO</a:t>
            </a:r>
            <a:endParaRPr b="0" i="0" sz="4800" u="none" cap="none" strike="noStrike">
              <a:solidFill>
                <a:srgbClr val="10332F"/>
              </a:solidFill>
              <a:latin typeface="Outfit ExtraLight"/>
              <a:ea typeface="Outfit ExtraLight"/>
              <a:cs typeface="Outfit ExtraLight"/>
              <a:sym typeface="Outfit ExtraLight"/>
            </a:endParaRPr>
          </a:p>
          <a:p>
            <a:pPr indent="0" lvl="0" marL="0" rtl="0" algn="l">
              <a:lnSpc>
                <a:spcPct val="229166"/>
              </a:lnSpc>
              <a:spcBef>
                <a:spcPts val="0"/>
              </a:spcBef>
              <a:spcAft>
                <a:spcPts val="0"/>
              </a:spcAft>
              <a:buClr>
                <a:srgbClr val="10332F"/>
              </a:buClr>
              <a:buSzPts val="4800"/>
              <a:buFont typeface="Outfit ExtraLight"/>
              <a:buNone/>
            </a:pPr>
            <a:r>
              <a:rPr lang="en-US" sz="4800">
                <a:solidFill>
                  <a:srgbClr val="10332F"/>
                </a:solidFill>
                <a:latin typeface="Outfit ExtraLight"/>
                <a:ea typeface="Outfit ExtraLight"/>
                <a:cs typeface="Outfit ExtraLight"/>
                <a:sym typeface="Outfit ExtraLight"/>
              </a:rPr>
              <a:t>SAYFA DIŞI (OFF-PAGE) SEO</a:t>
            </a:r>
            <a:endParaRPr sz="4800">
              <a:solidFill>
                <a:srgbClr val="10332F"/>
              </a:solidFill>
              <a:latin typeface="Outfit ExtraLight"/>
              <a:ea typeface="Outfit ExtraLight"/>
              <a:cs typeface="Outfit ExtraLight"/>
              <a:sym typeface="Outfit ExtraLight"/>
            </a:endParaRPr>
          </a:p>
          <a:p>
            <a:pPr indent="0" lvl="0" marL="0" rtl="0" algn="l">
              <a:lnSpc>
                <a:spcPct val="229166"/>
              </a:lnSpc>
              <a:spcBef>
                <a:spcPts val="0"/>
              </a:spcBef>
              <a:spcAft>
                <a:spcPts val="0"/>
              </a:spcAft>
              <a:buClr>
                <a:srgbClr val="10332F"/>
              </a:buClr>
              <a:buSzPts val="4800"/>
              <a:buFont typeface="Outfit ExtraLight"/>
              <a:buNone/>
            </a:pPr>
            <a:r>
              <a:rPr lang="en-US" sz="4800">
                <a:solidFill>
                  <a:srgbClr val="10332F"/>
                </a:solidFill>
                <a:latin typeface="Outfit ExtraLight"/>
                <a:ea typeface="Outfit ExtraLight"/>
                <a:cs typeface="Outfit ExtraLight"/>
                <a:sym typeface="Outfit ExtraLight"/>
              </a:rPr>
              <a:t>BAĞLANTI OLUŞTURMA (OUTREACH)</a:t>
            </a:r>
            <a:endParaRPr sz="4800">
              <a:solidFill>
                <a:srgbClr val="10332F"/>
              </a:solidFill>
              <a:latin typeface="Outfit ExtraLight"/>
              <a:ea typeface="Outfit ExtraLight"/>
              <a:cs typeface="Outfit ExtraLight"/>
              <a:sym typeface="Outfit ExtraLight"/>
            </a:endParaRPr>
          </a:p>
          <a:p>
            <a:pPr indent="0" lvl="0" marL="0" rtl="0" algn="l">
              <a:lnSpc>
                <a:spcPct val="229166"/>
              </a:lnSpc>
              <a:spcBef>
                <a:spcPts val="0"/>
              </a:spcBef>
              <a:spcAft>
                <a:spcPts val="0"/>
              </a:spcAft>
              <a:buClr>
                <a:srgbClr val="10332F"/>
              </a:buClr>
              <a:buSzPts val="4800"/>
              <a:buFont typeface="Outfit ExtraLight"/>
              <a:buNone/>
            </a:pPr>
            <a:r>
              <a:rPr lang="en-US" sz="4800">
                <a:solidFill>
                  <a:srgbClr val="10332F"/>
                </a:solidFill>
                <a:latin typeface="Outfit ExtraLight"/>
                <a:ea typeface="Outfit ExtraLight"/>
                <a:cs typeface="Outfit ExtraLight"/>
                <a:sym typeface="Outfit ExtraLight"/>
              </a:rPr>
              <a:t>SAYFA İÇİ (ON-PAGE) SEO</a:t>
            </a:r>
            <a:endParaRPr sz="4800">
              <a:solidFill>
                <a:srgbClr val="10332F"/>
              </a:solidFill>
              <a:latin typeface="Outfit ExtraLight"/>
              <a:ea typeface="Outfit ExtraLight"/>
              <a:cs typeface="Outfit ExtraLight"/>
              <a:sym typeface="Outfit ExtraLight"/>
            </a:endParaRPr>
          </a:p>
          <a:p>
            <a:pPr indent="0" lvl="0" marL="0" rtl="0" algn="l">
              <a:lnSpc>
                <a:spcPct val="229166"/>
              </a:lnSpc>
              <a:spcBef>
                <a:spcPts val="0"/>
              </a:spcBef>
              <a:spcAft>
                <a:spcPts val="0"/>
              </a:spcAft>
              <a:buClr>
                <a:srgbClr val="10332F"/>
              </a:buClr>
              <a:buSzPts val="4800"/>
              <a:buFont typeface="Outfit ExtraLight"/>
              <a:buNone/>
            </a:pPr>
            <a:r>
              <a:rPr lang="en-US" sz="4800">
                <a:solidFill>
                  <a:srgbClr val="10332F"/>
                </a:solidFill>
                <a:latin typeface="Outfit ExtraLight"/>
                <a:ea typeface="Outfit ExtraLight"/>
                <a:cs typeface="Outfit ExtraLight"/>
                <a:sym typeface="Outfit ExtraLight"/>
              </a:rPr>
              <a:t>İÇERİK GELİŞTİRME</a:t>
            </a:r>
            <a:endParaRPr sz="4800">
              <a:solidFill>
                <a:srgbClr val="10332F"/>
              </a:solidFill>
              <a:latin typeface="Outfit ExtraLight"/>
              <a:ea typeface="Outfit ExtraLight"/>
              <a:cs typeface="Outfit ExtraLight"/>
              <a:sym typeface="Outfit ExtraLight"/>
            </a:endParaRPr>
          </a:p>
        </p:txBody>
      </p:sp>
      <p:sp>
        <p:nvSpPr>
          <p:cNvPr id="280" name="Google Shape;280;p11"/>
          <p:cNvSpPr txBox="1"/>
          <p:nvPr/>
        </p:nvSpPr>
        <p:spPr>
          <a:xfrm>
            <a:off x="-781975" y="2543250"/>
            <a:ext cx="12299100" cy="8629500"/>
          </a:xfrm>
          <a:prstGeom prst="rect">
            <a:avLst/>
          </a:prstGeom>
          <a:noFill/>
          <a:ln>
            <a:noFill/>
          </a:ln>
        </p:spPr>
        <p:txBody>
          <a:bodyPr anchorCtr="0" anchor="t" bIns="91425" lIns="91425" spcFirstLastPara="1" rIns="91425" wrap="square" tIns="91425">
            <a:spAutoFit/>
          </a:bodyPr>
          <a:lstStyle/>
          <a:p>
            <a:pPr indent="0" lvl="0" marL="0" rtl="0" algn="r">
              <a:lnSpc>
                <a:spcPct val="229000"/>
              </a:lnSpc>
              <a:spcBef>
                <a:spcPts val="0"/>
              </a:spcBef>
              <a:spcAft>
                <a:spcPts val="0"/>
              </a:spcAft>
              <a:buNone/>
            </a:pPr>
            <a:r>
              <a:rPr lang="en-US" sz="5400">
                <a:solidFill>
                  <a:srgbClr val="A0B7AB"/>
                </a:solidFill>
                <a:latin typeface="Outfit ExtraBold"/>
                <a:ea typeface="Outfit ExtraBold"/>
                <a:cs typeface="Outfit ExtraBold"/>
                <a:sym typeface="Outfit ExtraBold"/>
              </a:rPr>
              <a:t>PAZAR ANALİZİ</a:t>
            </a:r>
            <a:endParaRPr sz="5400">
              <a:solidFill>
                <a:srgbClr val="A0B7AB"/>
              </a:solidFill>
              <a:latin typeface="Outfit ExtraBold"/>
              <a:ea typeface="Outfit ExtraBold"/>
              <a:cs typeface="Outfit ExtraBold"/>
              <a:sym typeface="Outfit ExtraBold"/>
            </a:endParaRPr>
          </a:p>
          <a:p>
            <a:pPr indent="0" lvl="0" marL="0" rtl="0" algn="r">
              <a:lnSpc>
                <a:spcPct val="229000"/>
              </a:lnSpc>
              <a:spcBef>
                <a:spcPts val="0"/>
              </a:spcBef>
              <a:spcAft>
                <a:spcPts val="0"/>
              </a:spcAft>
              <a:buNone/>
            </a:pPr>
            <a:r>
              <a:rPr lang="en-US" sz="5400">
                <a:solidFill>
                  <a:srgbClr val="A0B7AB"/>
                </a:solidFill>
                <a:latin typeface="Outfit ExtraBold"/>
                <a:ea typeface="Outfit ExtraBold"/>
                <a:cs typeface="Outfit ExtraBold"/>
                <a:sym typeface="Outfit ExtraBold"/>
              </a:rPr>
              <a:t>REKABET ANALİZİ</a:t>
            </a:r>
            <a:endParaRPr sz="5400">
              <a:solidFill>
                <a:srgbClr val="A0B7AB"/>
              </a:solidFill>
              <a:latin typeface="Outfit ExtraBold"/>
              <a:ea typeface="Outfit ExtraBold"/>
              <a:cs typeface="Outfit ExtraBold"/>
              <a:sym typeface="Outfit ExtraBold"/>
            </a:endParaRPr>
          </a:p>
          <a:p>
            <a:pPr indent="0" lvl="0" marL="0" rtl="0" algn="r">
              <a:lnSpc>
                <a:spcPct val="229000"/>
              </a:lnSpc>
              <a:spcBef>
                <a:spcPts val="0"/>
              </a:spcBef>
              <a:spcAft>
                <a:spcPts val="0"/>
              </a:spcAft>
              <a:buNone/>
            </a:pPr>
            <a:r>
              <a:rPr lang="en-US" sz="5400">
                <a:solidFill>
                  <a:srgbClr val="A0B7AB"/>
                </a:solidFill>
                <a:latin typeface="Outfit ExtraBold"/>
                <a:ea typeface="Outfit ExtraBold"/>
                <a:cs typeface="Outfit ExtraBold"/>
                <a:sym typeface="Outfit ExtraBold"/>
              </a:rPr>
              <a:t>SİTE DENETİMİ</a:t>
            </a:r>
            <a:endParaRPr sz="5400">
              <a:solidFill>
                <a:srgbClr val="A0B7AB"/>
              </a:solidFill>
              <a:latin typeface="Outfit ExtraBold"/>
              <a:ea typeface="Outfit ExtraBold"/>
              <a:cs typeface="Outfit ExtraBold"/>
              <a:sym typeface="Outfit ExtraBold"/>
            </a:endParaRPr>
          </a:p>
          <a:p>
            <a:pPr indent="0" lvl="0" marL="0" rtl="0" algn="r">
              <a:lnSpc>
                <a:spcPct val="229000"/>
              </a:lnSpc>
              <a:spcBef>
                <a:spcPts val="0"/>
              </a:spcBef>
              <a:spcAft>
                <a:spcPts val="0"/>
              </a:spcAft>
              <a:buNone/>
            </a:pPr>
            <a:r>
              <a:rPr lang="en-US" sz="5400">
                <a:solidFill>
                  <a:srgbClr val="A0B7AB"/>
                </a:solidFill>
                <a:latin typeface="Outfit ExtraBold"/>
                <a:ea typeface="Outfit ExtraBold"/>
                <a:cs typeface="Outfit ExtraBold"/>
                <a:sym typeface="Outfit ExtraBold"/>
              </a:rPr>
              <a:t>FIRSAT &amp; RİSK ANALİZİ</a:t>
            </a:r>
            <a:endParaRPr sz="5400">
              <a:solidFill>
                <a:srgbClr val="A0B7AB"/>
              </a:solidFill>
              <a:latin typeface="Outfit ExtraBold"/>
              <a:ea typeface="Outfit ExtraBold"/>
              <a:cs typeface="Outfit ExtraBold"/>
              <a:sym typeface="Outfit ExtraBold"/>
            </a:endParaRPr>
          </a:p>
          <a:p>
            <a:pPr indent="0" lvl="0" marL="0" rtl="0" algn="r">
              <a:lnSpc>
                <a:spcPct val="229000"/>
              </a:lnSpc>
              <a:spcBef>
                <a:spcPts val="0"/>
              </a:spcBef>
              <a:spcAft>
                <a:spcPts val="0"/>
              </a:spcAft>
              <a:buNone/>
            </a:pPr>
            <a:r>
              <a:rPr lang="en-US" sz="5400">
                <a:solidFill>
                  <a:srgbClr val="A0B7AB"/>
                </a:solidFill>
                <a:latin typeface="Outfit ExtraBold"/>
                <a:ea typeface="Outfit ExtraBold"/>
                <a:cs typeface="Outfit ExtraBold"/>
                <a:sym typeface="Outfit ExtraBold"/>
              </a:rPr>
              <a:t>KAYNAK &amp; PROJE PLANLAMASI</a:t>
            </a:r>
            <a:endParaRPr sz="5400">
              <a:solidFill>
                <a:srgbClr val="A0B7AB"/>
              </a:solidFill>
              <a:latin typeface="Outfit ExtraBold"/>
              <a:ea typeface="Outfit ExtraBold"/>
              <a:cs typeface="Outfit ExtraBold"/>
              <a:sym typeface="Outfit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285" name="Shape 285"/>
        <p:cNvGrpSpPr/>
        <p:nvPr/>
      </p:nvGrpSpPr>
      <p:grpSpPr>
        <a:xfrm>
          <a:off x="0" y="0"/>
          <a:ext cx="0" cy="0"/>
          <a:chOff x="0" y="0"/>
          <a:chExt cx="0" cy="0"/>
        </a:xfrm>
      </p:grpSpPr>
      <p:sp>
        <p:nvSpPr>
          <p:cNvPr id="286" name="Google Shape;286;p12"/>
          <p:cNvSpPr/>
          <p:nvPr/>
        </p:nvSpPr>
        <p:spPr>
          <a:xfrm>
            <a:off x="0" y="0"/>
            <a:ext cx="22380197" cy="13716000"/>
          </a:xfrm>
          <a:prstGeom prst="rect">
            <a:avLst/>
          </a:prstGeom>
          <a:solidFill>
            <a:srgbClr val="FE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2"/>
          <p:cNvSpPr/>
          <p:nvPr/>
        </p:nvSpPr>
        <p:spPr>
          <a:xfrm>
            <a:off x="1968746" y="0"/>
            <a:ext cx="38105" cy="13716000"/>
          </a:xfrm>
          <a:prstGeom prst="rect">
            <a:avLst/>
          </a:prstGeom>
          <a:solidFill>
            <a:srgbClr val="FF7B52">
              <a:alpha val="1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2"/>
          <p:cNvSpPr/>
          <p:nvPr/>
        </p:nvSpPr>
        <p:spPr>
          <a:xfrm>
            <a:off x="7062083" y="0"/>
            <a:ext cx="38105" cy="13716000"/>
          </a:xfrm>
          <a:prstGeom prst="rect">
            <a:avLst/>
          </a:prstGeom>
          <a:solidFill>
            <a:srgbClr val="FF7B52">
              <a:alpha val="1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2"/>
          <p:cNvSpPr/>
          <p:nvPr/>
        </p:nvSpPr>
        <p:spPr>
          <a:xfrm>
            <a:off x="12155419" y="0"/>
            <a:ext cx="38105" cy="13716000"/>
          </a:xfrm>
          <a:prstGeom prst="rect">
            <a:avLst/>
          </a:prstGeom>
          <a:solidFill>
            <a:srgbClr val="FF7B52">
              <a:alpha val="1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2"/>
          <p:cNvSpPr/>
          <p:nvPr/>
        </p:nvSpPr>
        <p:spPr>
          <a:xfrm>
            <a:off x="17248756" y="0"/>
            <a:ext cx="38105" cy="13716000"/>
          </a:xfrm>
          <a:prstGeom prst="rect">
            <a:avLst/>
          </a:prstGeom>
          <a:solidFill>
            <a:srgbClr val="FF7B52">
              <a:alpha val="1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2"/>
          <p:cNvSpPr/>
          <p:nvPr/>
        </p:nvSpPr>
        <p:spPr>
          <a:xfrm>
            <a:off x="22354794" y="0"/>
            <a:ext cx="38105" cy="13716000"/>
          </a:xfrm>
          <a:prstGeom prst="rect">
            <a:avLst/>
          </a:prstGeom>
          <a:solidFill>
            <a:srgbClr val="FF7B52">
              <a:alpha val="1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2"/>
          <p:cNvSpPr/>
          <p:nvPr/>
        </p:nvSpPr>
        <p:spPr>
          <a:xfrm>
            <a:off x="1854432" y="1841500"/>
            <a:ext cx="20652781" cy="10033000"/>
          </a:xfrm>
          <a:prstGeom prst="rect">
            <a:avLst/>
          </a:prstGeom>
          <a:noFill/>
          <a:ln>
            <a:noFill/>
          </a:ln>
        </p:spPr>
        <p:txBody>
          <a:bodyPr anchorCtr="0" anchor="ctr" bIns="0" lIns="0" spcFirstLastPara="1" rIns="0" wrap="square" tIns="0">
            <a:noAutofit/>
          </a:bodyPr>
          <a:lstStyle/>
          <a:p>
            <a:pPr indent="0" lvl="0" marL="0" marR="0" rtl="0" algn="ctr">
              <a:lnSpc>
                <a:spcPct val="127500"/>
              </a:lnSpc>
              <a:spcBef>
                <a:spcPts val="0"/>
              </a:spcBef>
              <a:spcAft>
                <a:spcPts val="0"/>
              </a:spcAft>
              <a:buClr>
                <a:srgbClr val="10332F"/>
              </a:buClr>
              <a:buSzPts val="7200"/>
              <a:buFont typeface="Bricolage Grotesque"/>
              <a:buNone/>
            </a:pPr>
            <a:r>
              <a:rPr b="0" i="0" lang="en-US" sz="7200" u="none" cap="none" strike="noStrike">
                <a:solidFill>
                  <a:srgbClr val="10332F"/>
                </a:solidFill>
                <a:latin typeface="Bricolage Grotesque"/>
                <a:ea typeface="Bricolage Grotesque"/>
                <a:cs typeface="Bricolage Grotesque"/>
                <a:sym typeface="Bricolage Grotesque"/>
              </a:rPr>
              <a:t>Bu slide</a:t>
            </a:r>
            <a:r>
              <a:rPr b="1" i="0" lang="en-US" sz="7200" u="none" cap="none" strike="noStrike">
                <a:solidFill>
                  <a:srgbClr val="FF7B52"/>
                </a:solidFill>
                <a:latin typeface="Bricolage Grotesque"/>
                <a:ea typeface="Bricolage Grotesque"/>
                <a:cs typeface="Bricolage Grotesque"/>
                <a:sym typeface="Bricolage Grotesque"/>
              </a:rPr>
              <a:t> Quotation’larda </a:t>
            </a:r>
            <a:r>
              <a:rPr b="1" i="0" lang="en-US" sz="7200" u="none" cap="none" strike="noStrike">
                <a:solidFill>
                  <a:srgbClr val="10332F"/>
                </a:solidFill>
                <a:latin typeface="Bricolage Grotesque"/>
                <a:ea typeface="Bricolage Grotesque"/>
                <a:cs typeface="Bricolage Grotesque"/>
                <a:sym typeface="Bricolage Grotesque"/>
              </a:rPr>
              <a:t>kullanılabilir.</a:t>
            </a:r>
            <a:r>
              <a:rPr b="0" i="0" lang="en-US" sz="7200" u="none" cap="none" strike="noStrike">
                <a:solidFill>
                  <a:srgbClr val="10332F"/>
                </a:solidFill>
                <a:latin typeface="Bricolage Grotesque"/>
                <a:ea typeface="Bricolage Grotesque"/>
                <a:cs typeface="Bricolage Grotesque"/>
                <a:sym typeface="Bricolage Grotesque"/>
              </a:rPr>
              <a:t> brings affordable, speedy and convenient shipping options to your online customers while keeping your costs contained.</a:t>
            </a:r>
            <a:endParaRPr b="0" i="0" sz="7200" u="none" cap="none" strike="noStrike">
              <a:solidFill>
                <a:schemeClr val="dk1"/>
              </a:solidFill>
              <a:latin typeface="Calibri"/>
              <a:ea typeface="Calibri"/>
              <a:cs typeface="Calibri"/>
              <a:sym typeface="Calibri"/>
            </a:endParaRPr>
          </a:p>
        </p:txBody>
      </p:sp>
      <p:sp>
        <p:nvSpPr>
          <p:cNvPr id="293" name="Google Shape;293;p12"/>
          <p:cNvSpPr/>
          <p:nvPr/>
        </p:nvSpPr>
        <p:spPr>
          <a:xfrm>
            <a:off x="9627803" y="2349500"/>
            <a:ext cx="5093337" cy="127000"/>
          </a:xfrm>
          <a:prstGeom prst="roundRect">
            <a:avLst>
              <a:gd fmla="val 237600" name="adj"/>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2"/>
          <p:cNvSpPr/>
          <p:nvPr/>
        </p:nvSpPr>
        <p:spPr>
          <a:xfrm>
            <a:off x="9627803" y="11023600"/>
            <a:ext cx="5093337" cy="127000"/>
          </a:xfrm>
          <a:prstGeom prst="roundRect">
            <a:avLst>
              <a:gd fmla="val 237600" name="adj"/>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295" name="Google Shape;295;p12"/>
          <p:cNvPicPr preferRelativeResize="0"/>
          <p:nvPr/>
        </p:nvPicPr>
        <p:blipFill rotWithShape="1">
          <a:blip r:embed="rId3">
            <a:alphaModFix/>
          </a:blip>
          <a:srcRect b="0" l="0" r="0" t="0"/>
          <a:stretch/>
        </p:blipFill>
        <p:spPr>
          <a:xfrm>
            <a:off x="1968746" y="3136900"/>
            <a:ext cx="1100796" cy="1100666"/>
          </a:xfrm>
          <a:prstGeom prst="rect">
            <a:avLst/>
          </a:prstGeom>
          <a:noFill/>
          <a:ln>
            <a:noFill/>
          </a:ln>
        </p:spPr>
      </p:pic>
      <p:pic>
        <p:nvPicPr>
          <p:cNvPr descr=" " id="296" name="Google Shape;296;p12"/>
          <p:cNvPicPr preferRelativeResize="0"/>
          <p:nvPr/>
        </p:nvPicPr>
        <p:blipFill rotWithShape="1">
          <a:blip r:embed="rId4">
            <a:alphaModFix/>
          </a:blip>
          <a:srcRect b="0" l="0" r="0" t="0"/>
          <a:stretch/>
        </p:blipFill>
        <p:spPr>
          <a:xfrm>
            <a:off x="2126623" y="3357035"/>
            <a:ext cx="807543" cy="660400"/>
          </a:xfrm>
          <a:prstGeom prst="rect">
            <a:avLst/>
          </a:prstGeom>
          <a:noFill/>
          <a:ln>
            <a:noFill/>
          </a:ln>
        </p:spPr>
      </p:pic>
      <p:pic>
        <p:nvPicPr>
          <p:cNvPr descr=" " id="297" name="Google Shape;297;p12"/>
          <p:cNvPicPr preferRelativeResize="0"/>
          <p:nvPr/>
        </p:nvPicPr>
        <p:blipFill rotWithShape="1">
          <a:blip r:embed="rId5">
            <a:alphaModFix/>
          </a:blip>
          <a:srcRect b="0" l="0" r="0" t="0"/>
          <a:stretch/>
        </p:blipFill>
        <p:spPr>
          <a:xfrm>
            <a:off x="21364070" y="9436097"/>
            <a:ext cx="1100796" cy="1100668"/>
          </a:xfrm>
          <a:prstGeom prst="rect">
            <a:avLst/>
          </a:prstGeom>
          <a:noFill/>
          <a:ln>
            <a:noFill/>
          </a:ln>
        </p:spPr>
      </p:pic>
      <p:sp>
        <p:nvSpPr>
          <p:cNvPr id="298" name="Google Shape;298;p12"/>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2"/>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pic>
        <p:nvPicPr>
          <p:cNvPr descr=" " id="300" name="Google Shape;300;p12"/>
          <p:cNvPicPr preferRelativeResize="0"/>
          <p:nvPr/>
        </p:nvPicPr>
        <p:blipFill rotWithShape="1">
          <a:blip r:embed="rId6">
            <a:alphaModFix/>
          </a:blip>
          <a:srcRect b="0" l="0" r="0" t="0"/>
          <a:stretch/>
        </p:blipFill>
        <p:spPr>
          <a:xfrm>
            <a:off x="406451" y="12242800"/>
            <a:ext cx="965321" cy="1016000"/>
          </a:xfrm>
          <a:prstGeom prst="rect">
            <a:avLst/>
          </a:prstGeom>
          <a:noFill/>
          <a:ln>
            <a:noFill/>
          </a:ln>
        </p:spPr>
      </p:pic>
      <p:pic>
        <p:nvPicPr>
          <p:cNvPr descr=" " id="301" name="Google Shape;301;p12"/>
          <p:cNvPicPr preferRelativeResize="0"/>
          <p:nvPr/>
        </p:nvPicPr>
        <p:blipFill rotWithShape="1">
          <a:blip r:embed="rId7">
            <a:alphaModFix/>
          </a:blip>
          <a:srcRect b="0" l="0" r="0" t="0"/>
          <a:stretch/>
        </p:blipFill>
        <p:spPr>
          <a:xfrm>
            <a:off x="538081" y="12381347"/>
            <a:ext cx="702060" cy="7389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306" name="Shape 306"/>
        <p:cNvGrpSpPr/>
        <p:nvPr/>
      </p:nvGrpSpPr>
      <p:grpSpPr>
        <a:xfrm>
          <a:off x="0" y="0"/>
          <a:ext cx="0" cy="0"/>
          <a:chOff x="0" y="0"/>
          <a:chExt cx="0" cy="0"/>
        </a:xfrm>
      </p:grpSpPr>
      <p:sp>
        <p:nvSpPr>
          <p:cNvPr id="307" name="Google Shape;307;p13"/>
          <p:cNvSpPr/>
          <p:nvPr/>
        </p:nvSpPr>
        <p:spPr>
          <a:xfrm>
            <a:off x="0" y="0"/>
            <a:ext cx="22380197" cy="13716000"/>
          </a:xfrm>
          <a:prstGeom prst="rect">
            <a:avLst/>
          </a:prstGeom>
          <a:solidFill>
            <a:srgbClr val="FEFF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p:nvPr/>
        </p:nvSpPr>
        <p:spPr>
          <a:xfrm>
            <a:off x="1968746" y="0"/>
            <a:ext cx="38105" cy="13716000"/>
          </a:xfrm>
          <a:prstGeom prst="rect">
            <a:avLst/>
          </a:prstGeom>
          <a:solidFill>
            <a:srgbClr val="10332F">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
          <p:cNvSpPr/>
          <p:nvPr/>
        </p:nvSpPr>
        <p:spPr>
          <a:xfrm>
            <a:off x="7062083" y="0"/>
            <a:ext cx="38105" cy="13716000"/>
          </a:xfrm>
          <a:prstGeom prst="rect">
            <a:avLst/>
          </a:prstGeom>
          <a:solidFill>
            <a:srgbClr val="10332F">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a:off x="12155419" y="0"/>
            <a:ext cx="38105" cy="13716000"/>
          </a:xfrm>
          <a:prstGeom prst="rect">
            <a:avLst/>
          </a:prstGeom>
          <a:solidFill>
            <a:srgbClr val="10332F">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a:off x="17248756" y="0"/>
            <a:ext cx="38105" cy="13716000"/>
          </a:xfrm>
          <a:prstGeom prst="rect">
            <a:avLst/>
          </a:prstGeom>
          <a:solidFill>
            <a:srgbClr val="10332F">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a:off x="22354794" y="0"/>
            <a:ext cx="38105" cy="13716000"/>
          </a:xfrm>
          <a:prstGeom prst="rect">
            <a:avLst/>
          </a:prstGeom>
          <a:solidFill>
            <a:srgbClr val="10332F">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a:off x="1892537" y="1879600"/>
            <a:ext cx="20576572" cy="9956800"/>
          </a:xfrm>
          <a:prstGeom prst="rect">
            <a:avLst/>
          </a:prstGeom>
          <a:noFill/>
          <a:ln>
            <a:noFill/>
          </a:ln>
        </p:spPr>
        <p:txBody>
          <a:bodyPr anchorCtr="0" anchor="ctr" bIns="0" lIns="0" spcFirstLastPara="1" rIns="0" wrap="square" tIns="0">
            <a:noAutofit/>
          </a:bodyPr>
          <a:lstStyle/>
          <a:p>
            <a:pPr indent="0" lvl="0" marL="0" marR="0" rtl="0" algn="ctr">
              <a:lnSpc>
                <a:spcPct val="127500"/>
              </a:lnSpc>
              <a:spcBef>
                <a:spcPts val="0"/>
              </a:spcBef>
              <a:spcAft>
                <a:spcPts val="0"/>
              </a:spcAft>
              <a:buClr>
                <a:srgbClr val="10332F"/>
              </a:buClr>
              <a:buSzPts val="5400"/>
              <a:buFont typeface="Bricolage Grotesque"/>
              <a:buNone/>
            </a:pPr>
            <a:r>
              <a:rPr b="0" i="0" lang="en-US" sz="5400" u="none" cap="none" strike="noStrike">
                <a:solidFill>
                  <a:srgbClr val="10332F"/>
                </a:solidFill>
                <a:latin typeface="Bricolage Grotesque"/>
                <a:ea typeface="Bricolage Grotesque"/>
                <a:cs typeface="Bricolage Grotesque"/>
                <a:sym typeface="Bricolage Grotesque"/>
              </a:rPr>
              <a:t>Bu slide</a:t>
            </a:r>
            <a:r>
              <a:rPr b="1" i="0" lang="en-US" sz="5400" u="none" cap="none" strike="noStrike">
                <a:solidFill>
                  <a:srgbClr val="FF7B52"/>
                </a:solidFill>
                <a:latin typeface="Bricolage Grotesque"/>
                <a:ea typeface="Bricolage Grotesque"/>
                <a:cs typeface="Bricolage Grotesque"/>
                <a:sym typeface="Bricolage Grotesque"/>
              </a:rPr>
              <a:t> sadece yazının olduğu kurguda </a:t>
            </a:r>
            <a:r>
              <a:rPr b="1" i="0" lang="en-US" sz="5400" u="none" cap="none" strike="noStrike">
                <a:solidFill>
                  <a:srgbClr val="10332F"/>
                </a:solidFill>
                <a:latin typeface="Bricolage Grotesque"/>
                <a:ea typeface="Bricolage Grotesque"/>
                <a:cs typeface="Bricolage Grotesque"/>
                <a:sym typeface="Bricolage Grotesque"/>
              </a:rPr>
              <a:t>kullanılabilir.</a:t>
            </a:r>
            <a:r>
              <a:rPr b="0" i="0" lang="en-US" sz="5400" u="none" cap="none" strike="noStrike">
                <a:solidFill>
                  <a:srgbClr val="10332F"/>
                </a:solidFill>
                <a:latin typeface="Bricolage Grotesque"/>
                <a:ea typeface="Bricolage Grotesque"/>
                <a:cs typeface="Bricolage Grotesque"/>
                <a:sym typeface="Bricolage Grotesque"/>
              </a:rPr>
              <a:t> </a:t>
            </a:r>
            <a:r>
              <a:rPr lang="en-US" sz="5400">
                <a:solidFill>
                  <a:srgbClr val="10332F"/>
                </a:solidFill>
                <a:latin typeface="Bricolage Grotesque"/>
                <a:ea typeface="Bricolage Grotesque"/>
                <a:cs typeface="Bricolage Grotesque"/>
                <a:sym typeface="Bricolage Grotesque"/>
              </a:rPr>
              <a:t>Dikkat çekici, ana noktayı karşı tarafa aktaran, üstüne yaptığımız sözlü anlatım ile pekişen derecede özet açıklamalar yer alır. </a:t>
            </a:r>
            <a:endParaRPr sz="5400">
              <a:solidFill>
                <a:srgbClr val="10332F"/>
              </a:solidFill>
              <a:latin typeface="Bricolage Grotesque"/>
              <a:ea typeface="Bricolage Grotesque"/>
              <a:cs typeface="Bricolage Grotesque"/>
              <a:sym typeface="Bricolage Grotesque"/>
            </a:endParaRPr>
          </a:p>
          <a:p>
            <a:pPr indent="0" lvl="0" marL="0" rtl="0" algn="ctr">
              <a:lnSpc>
                <a:spcPct val="115000"/>
              </a:lnSpc>
              <a:spcBef>
                <a:spcPts val="0"/>
              </a:spcBef>
              <a:spcAft>
                <a:spcPts val="0"/>
              </a:spcAft>
              <a:buClr>
                <a:srgbClr val="10332F"/>
              </a:buClr>
              <a:buSzPts val="3600"/>
              <a:buFont typeface="Outfit Light"/>
              <a:buNone/>
            </a:pPr>
            <a:r>
              <a:rPr lang="en-US" sz="5400">
                <a:solidFill>
                  <a:srgbClr val="10332F"/>
                </a:solidFill>
                <a:latin typeface="Bricolage Grotesque"/>
                <a:ea typeface="Bricolage Grotesque"/>
                <a:cs typeface="Bricolage Grotesque"/>
                <a:sym typeface="Bricolage Grotesque"/>
              </a:rPr>
              <a:t>Çünkü sunumu dinleyenin, slide’da yazılanları okumaya çalışmasına değil; sizin anlattıklarınıza odaklanmasını sağlamalısınız.</a:t>
            </a:r>
            <a:endParaRPr sz="5400">
              <a:solidFill>
                <a:srgbClr val="10332F"/>
              </a:solidFill>
              <a:latin typeface="Bricolage Grotesque"/>
              <a:ea typeface="Bricolage Grotesque"/>
              <a:cs typeface="Bricolage Grotesque"/>
              <a:sym typeface="Bricolage Grotesque"/>
            </a:endParaRPr>
          </a:p>
        </p:txBody>
      </p:sp>
      <p:sp>
        <p:nvSpPr>
          <p:cNvPr id="314" name="Google Shape;314;p13"/>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pic>
        <p:nvPicPr>
          <p:cNvPr descr=" " id="316" name="Google Shape;316;p13"/>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317" name="Google Shape;317;p13"/>
          <p:cNvPicPr preferRelativeResize="0"/>
          <p:nvPr/>
        </p:nvPicPr>
        <p:blipFill rotWithShape="1">
          <a:blip r:embed="rId4">
            <a:alphaModFix/>
          </a:blip>
          <a:srcRect b="0" l="0" r="0" t="0"/>
          <a:stretch/>
        </p:blipFill>
        <p:spPr>
          <a:xfrm>
            <a:off x="538081" y="12381347"/>
            <a:ext cx="702060" cy="7389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322" name="Shape 322"/>
        <p:cNvGrpSpPr/>
        <p:nvPr/>
      </p:nvGrpSpPr>
      <p:grpSpPr>
        <a:xfrm>
          <a:off x="0" y="0"/>
          <a:ext cx="0" cy="0"/>
          <a:chOff x="0" y="0"/>
          <a:chExt cx="0" cy="0"/>
        </a:xfrm>
      </p:grpSpPr>
      <p:pic>
        <p:nvPicPr>
          <p:cNvPr descr="preencoded.png" id="323" name="Google Shape;323;g3577fcb050a_0_0"/>
          <p:cNvPicPr preferRelativeResize="0"/>
          <p:nvPr/>
        </p:nvPicPr>
        <p:blipFill rotWithShape="1">
          <a:blip r:embed="rId3">
            <a:alphaModFix/>
          </a:blip>
          <a:srcRect b="0" l="0" r="0" t="0"/>
          <a:stretch/>
        </p:blipFill>
        <p:spPr>
          <a:xfrm>
            <a:off x="-711288" y="-482600"/>
            <a:ext cx="19037298" cy="15138398"/>
          </a:xfrm>
          <a:prstGeom prst="rect">
            <a:avLst/>
          </a:prstGeom>
          <a:noFill/>
          <a:ln>
            <a:noFill/>
          </a:ln>
        </p:spPr>
      </p:pic>
      <p:pic>
        <p:nvPicPr>
          <p:cNvPr descr="preencoded.png" id="324" name="Google Shape;324;g3577fcb050a_0_0"/>
          <p:cNvPicPr preferRelativeResize="0"/>
          <p:nvPr/>
        </p:nvPicPr>
        <p:blipFill rotWithShape="1">
          <a:blip r:embed="rId4">
            <a:alphaModFix/>
          </a:blip>
          <a:srcRect b="0" l="0" r="0" t="0"/>
          <a:stretch/>
        </p:blipFill>
        <p:spPr>
          <a:xfrm>
            <a:off x="20462238" y="1143000"/>
            <a:ext cx="3543300" cy="3276600"/>
          </a:xfrm>
          <a:prstGeom prst="rect">
            <a:avLst/>
          </a:prstGeom>
          <a:noFill/>
          <a:ln>
            <a:noFill/>
          </a:ln>
        </p:spPr>
      </p:pic>
      <p:pic>
        <p:nvPicPr>
          <p:cNvPr descr="preencoded.png" id="325" name="Google Shape;325;g3577fcb050a_0_0"/>
          <p:cNvPicPr preferRelativeResize="0"/>
          <p:nvPr/>
        </p:nvPicPr>
        <p:blipFill rotWithShape="1">
          <a:blip r:embed="rId5">
            <a:alphaModFix/>
          </a:blip>
          <a:srcRect b="0" l="0" r="0" t="0"/>
          <a:stretch/>
        </p:blipFill>
        <p:spPr>
          <a:xfrm>
            <a:off x="11990287" y="3937000"/>
            <a:ext cx="3543300" cy="3276600"/>
          </a:xfrm>
          <a:prstGeom prst="rect">
            <a:avLst/>
          </a:prstGeom>
          <a:noFill/>
          <a:ln>
            <a:noFill/>
          </a:ln>
        </p:spPr>
      </p:pic>
      <p:pic>
        <p:nvPicPr>
          <p:cNvPr descr="preencoded.png" id="326" name="Google Shape;326;g3577fcb050a_0_0"/>
          <p:cNvPicPr preferRelativeResize="0"/>
          <p:nvPr/>
        </p:nvPicPr>
        <p:blipFill rotWithShape="1">
          <a:blip r:embed="rId6">
            <a:alphaModFix/>
          </a:blip>
          <a:srcRect b="0" l="0" r="0" t="0"/>
          <a:stretch/>
        </p:blipFill>
        <p:spPr>
          <a:xfrm>
            <a:off x="14784634" y="3937000"/>
            <a:ext cx="3543300" cy="3276600"/>
          </a:xfrm>
          <a:prstGeom prst="rect">
            <a:avLst/>
          </a:prstGeom>
          <a:noFill/>
          <a:ln>
            <a:noFill/>
          </a:ln>
        </p:spPr>
      </p:pic>
      <p:pic>
        <p:nvPicPr>
          <p:cNvPr descr="preencoded.png" id="327" name="Google Shape;327;g3577fcb050a_0_0"/>
          <p:cNvPicPr preferRelativeResize="0"/>
          <p:nvPr/>
        </p:nvPicPr>
        <p:blipFill rotWithShape="1">
          <a:blip r:embed="rId7">
            <a:alphaModFix/>
          </a:blip>
          <a:srcRect b="0" l="0" r="0" t="0"/>
          <a:stretch/>
        </p:blipFill>
        <p:spPr>
          <a:xfrm>
            <a:off x="17591682" y="3937000"/>
            <a:ext cx="3543300" cy="3276600"/>
          </a:xfrm>
          <a:prstGeom prst="rect">
            <a:avLst/>
          </a:prstGeom>
          <a:noFill/>
          <a:ln>
            <a:noFill/>
          </a:ln>
        </p:spPr>
      </p:pic>
      <p:pic>
        <p:nvPicPr>
          <p:cNvPr descr="preencoded.png" id="328" name="Google Shape;328;g3577fcb050a_0_0"/>
          <p:cNvPicPr preferRelativeResize="0"/>
          <p:nvPr/>
        </p:nvPicPr>
        <p:blipFill rotWithShape="1">
          <a:blip r:embed="rId8">
            <a:alphaModFix/>
          </a:blip>
          <a:srcRect b="0" l="0" r="0" t="0"/>
          <a:stretch/>
        </p:blipFill>
        <p:spPr>
          <a:xfrm>
            <a:off x="11990287" y="1181100"/>
            <a:ext cx="3543300" cy="3276600"/>
          </a:xfrm>
          <a:prstGeom prst="rect">
            <a:avLst/>
          </a:prstGeom>
          <a:noFill/>
          <a:ln>
            <a:noFill/>
          </a:ln>
        </p:spPr>
      </p:pic>
      <p:pic>
        <p:nvPicPr>
          <p:cNvPr descr="preencoded.png" id="329" name="Google Shape;329;g3577fcb050a_0_0"/>
          <p:cNvPicPr preferRelativeResize="0"/>
          <p:nvPr/>
        </p:nvPicPr>
        <p:blipFill rotWithShape="1">
          <a:blip r:embed="rId9">
            <a:alphaModFix/>
          </a:blip>
          <a:srcRect b="0" l="0" r="0" t="0"/>
          <a:stretch/>
        </p:blipFill>
        <p:spPr>
          <a:xfrm>
            <a:off x="17591682" y="1181100"/>
            <a:ext cx="3543300" cy="3276600"/>
          </a:xfrm>
          <a:prstGeom prst="rect">
            <a:avLst/>
          </a:prstGeom>
          <a:noFill/>
          <a:ln>
            <a:noFill/>
          </a:ln>
        </p:spPr>
      </p:pic>
      <p:pic>
        <p:nvPicPr>
          <p:cNvPr descr="preencoded.png" id="330" name="Google Shape;330;g3577fcb050a_0_0"/>
          <p:cNvPicPr preferRelativeResize="0"/>
          <p:nvPr/>
        </p:nvPicPr>
        <p:blipFill rotWithShape="1">
          <a:blip r:embed="rId10">
            <a:alphaModFix/>
          </a:blip>
          <a:srcRect b="0" l="0" r="0" t="0"/>
          <a:stretch/>
        </p:blipFill>
        <p:spPr>
          <a:xfrm>
            <a:off x="406450" y="12242800"/>
            <a:ext cx="965200" cy="1016000"/>
          </a:xfrm>
          <a:prstGeom prst="rect">
            <a:avLst/>
          </a:prstGeom>
          <a:noFill/>
          <a:ln>
            <a:noFill/>
          </a:ln>
        </p:spPr>
      </p:pic>
      <p:pic>
        <p:nvPicPr>
          <p:cNvPr descr="preencoded.png" id="331" name="Google Shape;331;g3577fcb050a_0_0"/>
          <p:cNvPicPr preferRelativeResize="0"/>
          <p:nvPr/>
        </p:nvPicPr>
        <p:blipFill rotWithShape="1">
          <a:blip r:embed="rId11">
            <a:alphaModFix/>
          </a:blip>
          <a:srcRect b="0" l="0" r="0" t="0"/>
          <a:stretch/>
        </p:blipFill>
        <p:spPr>
          <a:xfrm>
            <a:off x="1625802" y="4654551"/>
            <a:ext cx="8636000" cy="4394200"/>
          </a:xfrm>
          <a:prstGeom prst="rect">
            <a:avLst/>
          </a:prstGeom>
          <a:noFill/>
          <a:ln>
            <a:noFill/>
          </a:ln>
        </p:spPr>
      </p:pic>
      <p:pic>
        <p:nvPicPr>
          <p:cNvPr descr="preencoded.png" id="332" name="Google Shape;332;g3577fcb050a_0_0"/>
          <p:cNvPicPr preferRelativeResize="0"/>
          <p:nvPr/>
        </p:nvPicPr>
        <p:blipFill rotWithShape="1">
          <a:blip r:embed="rId12">
            <a:alphaModFix/>
          </a:blip>
          <a:srcRect b="0" l="0" r="0" t="0"/>
          <a:stretch/>
        </p:blipFill>
        <p:spPr>
          <a:xfrm>
            <a:off x="0" y="0"/>
            <a:ext cx="6553200" cy="1219200"/>
          </a:xfrm>
          <a:prstGeom prst="rect">
            <a:avLst/>
          </a:prstGeom>
          <a:noFill/>
          <a:ln>
            <a:noFill/>
          </a:ln>
        </p:spPr>
      </p:pic>
      <p:pic>
        <p:nvPicPr>
          <p:cNvPr descr="preencoded.png" id="333" name="Google Shape;333;g3577fcb050a_0_0"/>
          <p:cNvPicPr preferRelativeResize="0"/>
          <p:nvPr/>
        </p:nvPicPr>
        <p:blipFill rotWithShape="1">
          <a:blip r:embed="rId13">
            <a:alphaModFix/>
          </a:blip>
          <a:srcRect b="0" l="0" r="0" t="0"/>
          <a:stretch/>
        </p:blipFill>
        <p:spPr>
          <a:xfrm>
            <a:off x="20462238" y="3937000"/>
            <a:ext cx="3543300" cy="3276600"/>
          </a:xfrm>
          <a:prstGeom prst="rect">
            <a:avLst/>
          </a:prstGeom>
          <a:noFill/>
          <a:ln>
            <a:noFill/>
          </a:ln>
        </p:spPr>
      </p:pic>
      <p:pic>
        <p:nvPicPr>
          <p:cNvPr descr="preencoded.png" id="334" name="Google Shape;334;g3577fcb050a_0_0"/>
          <p:cNvPicPr preferRelativeResize="0"/>
          <p:nvPr/>
        </p:nvPicPr>
        <p:blipFill rotWithShape="1">
          <a:blip r:embed="rId14">
            <a:alphaModFix/>
          </a:blip>
          <a:srcRect b="0" l="0" r="0" t="0"/>
          <a:stretch/>
        </p:blipFill>
        <p:spPr>
          <a:xfrm>
            <a:off x="14784634" y="9461500"/>
            <a:ext cx="3543300" cy="3276600"/>
          </a:xfrm>
          <a:prstGeom prst="rect">
            <a:avLst/>
          </a:prstGeom>
          <a:noFill/>
          <a:ln>
            <a:noFill/>
          </a:ln>
        </p:spPr>
      </p:pic>
      <p:pic>
        <p:nvPicPr>
          <p:cNvPr descr="preencoded.png" id="335" name="Google Shape;335;g3577fcb050a_0_0"/>
          <p:cNvPicPr preferRelativeResize="0"/>
          <p:nvPr/>
        </p:nvPicPr>
        <p:blipFill rotWithShape="1">
          <a:blip r:embed="rId15">
            <a:alphaModFix/>
          </a:blip>
          <a:srcRect b="0" l="0" r="0" t="0"/>
          <a:stretch/>
        </p:blipFill>
        <p:spPr>
          <a:xfrm>
            <a:off x="14784634" y="6680200"/>
            <a:ext cx="3543300" cy="3276600"/>
          </a:xfrm>
          <a:prstGeom prst="rect">
            <a:avLst/>
          </a:prstGeom>
          <a:noFill/>
          <a:ln>
            <a:noFill/>
          </a:ln>
        </p:spPr>
      </p:pic>
      <p:pic>
        <p:nvPicPr>
          <p:cNvPr descr="preencoded.png" id="336" name="Google Shape;336;g3577fcb050a_0_0"/>
          <p:cNvPicPr preferRelativeResize="0"/>
          <p:nvPr/>
        </p:nvPicPr>
        <p:blipFill rotWithShape="1">
          <a:blip r:embed="rId16">
            <a:alphaModFix/>
          </a:blip>
          <a:srcRect b="0" l="0" r="0" t="0"/>
          <a:stretch/>
        </p:blipFill>
        <p:spPr>
          <a:xfrm>
            <a:off x="11990287" y="6680200"/>
            <a:ext cx="3543300" cy="3276600"/>
          </a:xfrm>
          <a:prstGeom prst="rect">
            <a:avLst/>
          </a:prstGeom>
          <a:noFill/>
          <a:ln>
            <a:noFill/>
          </a:ln>
        </p:spPr>
      </p:pic>
      <p:pic>
        <p:nvPicPr>
          <p:cNvPr descr="preencoded.png" id="337" name="Google Shape;337;g3577fcb050a_0_0"/>
          <p:cNvPicPr preferRelativeResize="0"/>
          <p:nvPr/>
        </p:nvPicPr>
        <p:blipFill rotWithShape="1">
          <a:blip r:embed="rId17">
            <a:alphaModFix/>
          </a:blip>
          <a:srcRect b="0" l="0" r="0" t="0"/>
          <a:stretch/>
        </p:blipFill>
        <p:spPr>
          <a:xfrm>
            <a:off x="20462238" y="6680200"/>
            <a:ext cx="3543300" cy="3276600"/>
          </a:xfrm>
          <a:prstGeom prst="rect">
            <a:avLst/>
          </a:prstGeom>
          <a:noFill/>
          <a:ln>
            <a:noFill/>
          </a:ln>
        </p:spPr>
      </p:pic>
      <p:pic>
        <p:nvPicPr>
          <p:cNvPr descr="preencoded.png" id="338" name="Google Shape;338;g3577fcb050a_0_0"/>
          <p:cNvPicPr preferRelativeResize="0"/>
          <p:nvPr/>
        </p:nvPicPr>
        <p:blipFill rotWithShape="1">
          <a:blip r:embed="rId18">
            <a:alphaModFix/>
          </a:blip>
          <a:srcRect b="0" l="0" r="0" t="0"/>
          <a:stretch/>
        </p:blipFill>
        <p:spPr>
          <a:xfrm>
            <a:off x="11990287" y="9461500"/>
            <a:ext cx="3543300" cy="3276600"/>
          </a:xfrm>
          <a:prstGeom prst="rect">
            <a:avLst/>
          </a:prstGeom>
          <a:noFill/>
          <a:ln>
            <a:noFill/>
          </a:ln>
        </p:spPr>
      </p:pic>
      <p:pic>
        <p:nvPicPr>
          <p:cNvPr descr="preencoded.png" id="339" name="Google Shape;339;g3577fcb050a_0_0"/>
          <p:cNvPicPr preferRelativeResize="0"/>
          <p:nvPr/>
        </p:nvPicPr>
        <p:blipFill rotWithShape="1">
          <a:blip r:embed="rId19">
            <a:alphaModFix/>
          </a:blip>
          <a:srcRect b="0" l="0" r="0" t="0"/>
          <a:stretch/>
        </p:blipFill>
        <p:spPr>
          <a:xfrm>
            <a:off x="17617085" y="6692900"/>
            <a:ext cx="3543300" cy="3276600"/>
          </a:xfrm>
          <a:prstGeom prst="rect">
            <a:avLst/>
          </a:prstGeom>
          <a:noFill/>
          <a:ln>
            <a:noFill/>
          </a:ln>
        </p:spPr>
      </p:pic>
      <p:pic>
        <p:nvPicPr>
          <p:cNvPr descr="preencoded.png" id="340" name="Google Shape;340;g3577fcb050a_0_0"/>
          <p:cNvPicPr preferRelativeResize="0"/>
          <p:nvPr/>
        </p:nvPicPr>
        <p:blipFill rotWithShape="1">
          <a:blip r:embed="rId20">
            <a:alphaModFix/>
          </a:blip>
          <a:srcRect b="0" l="0" r="0" t="0"/>
          <a:stretch/>
        </p:blipFill>
        <p:spPr>
          <a:xfrm>
            <a:off x="17591682" y="9448800"/>
            <a:ext cx="3543300" cy="3276600"/>
          </a:xfrm>
          <a:prstGeom prst="rect">
            <a:avLst/>
          </a:prstGeom>
          <a:noFill/>
          <a:ln>
            <a:noFill/>
          </a:ln>
        </p:spPr>
      </p:pic>
      <p:pic>
        <p:nvPicPr>
          <p:cNvPr descr="preencoded.png" id="341" name="Google Shape;341;g3577fcb050a_0_0"/>
          <p:cNvPicPr preferRelativeResize="0"/>
          <p:nvPr/>
        </p:nvPicPr>
        <p:blipFill rotWithShape="1">
          <a:blip r:embed="rId21">
            <a:alphaModFix/>
          </a:blip>
          <a:srcRect b="0" l="0" r="0" t="0"/>
          <a:stretch/>
        </p:blipFill>
        <p:spPr>
          <a:xfrm>
            <a:off x="20462238" y="9448800"/>
            <a:ext cx="3543300" cy="3276600"/>
          </a:xfrm>
          <a:prstGeom prst="rect">
            <a:avLst/>
          </a:prstGeom>
          <a:noFill/>
          <a:ln>
            <a:noFill/>
          </a:ln>
        </p:spPr>
      </p:pic>
      <p:sp>
        <p:nvSpPr>
          <p:cNvPr id="342" name="Google Shape;342;g3577fcb050a_0_0"/>
          <p:cNvSpPr/>
          <p:nvPr/>
        </p:nvSpPr>
        <p:spPr>
          <a:xfrm>
            <a:off x="1625802" y="4654551"/>
            <a:ext cx="8713500" cy="2412900"/>
          </a:xfrm>
          <a:prstGeom prst="rect">
            <a:avLst/>
          </a:prstGeom>
          <a:noFill/>
          <a:ln>
            <a:noFill/>
          </a:ln>
        </p:spPr>
        <p:txBody>
          <a:bodyPr anchorCtr="0" anchor="t" bIns="0" lIns="0" spcFirstLastPara="1" rIns="0" wrap="square" tIns="0">
            <a:noAutofit/>
          </a:bodyPr>
          <a:lstStyle/>
          <a:p>
            <a:pPr indent="0" lvl="0" marL="0" marR="0" rtl="0" algn="l">
              <a:lnSpc>
                <a:spcPct val="109117"/>
              </a:lnSpc>
              <a:spcBef>
                <a:spcPts val="0"/>
              </a:spcBef>
              <a:spcAft>
                <a:spcPts val="0"/>
              </a:spcAft>
              <a:buClr>
                <a:srgbClr val="FEFFFA"/>
              </a:buClr>
              <a:buSzPts val="7400"/>
              <a:buFont typeface="Bricolage Grotesque"/>
              <a:buNone/>
            </a:pPr>
            <a:r>
              <a:rPr b="1" i="0" lang="en-US" sz="7400" u="none" cap="none" strike="noStrike">
                <a:solidFill>
                  <a:srgbClr val="FEFFFA"/>
                </a:solidFill>
                <a:latin typeface="Bricolage Grotesque"/>
                <a:ea typeface="Bricolage Grotesque"/>
                <a:cs typeface="Bricolage Grotesque"/>
                <a:sym typeface="Bricolage Grotesque"/>
              </a:rPr>
              <a:t>Companies we’ve worked with</a:t>
            </a:r>
            <a:endParaRPr b="0" i="0" sz="7400" u="none" cap="none" strike="noStrike">
              <a:solidFill>
                <a:schemeClr val="dk1"/>
              </a:solidFill>
              <a:latin typeface="Calibri"/>
              <a:ea typeface="Calibri"/>
              <a:cs typeface="Calibri"/>
              <a:sym typeface="Calibri"/>
            </a:endParaRPr>
          </a:p>
        </p:txBody>
      </p:sp>
      <p:sp>
        <p:nvSpPr>
          <p:cNvPr id="343" name="Google Shape;343;g3577fcb050a_0_0"/>
          <p:cNvSpPr/>
          <p:nvPr/>
        </p:nvSpPr>
        <p:spPr>
          <a:xfrm>
            <a:off x="1625802" y="7372351"/>
            <a:ext cx="8700600" cy="1676400"/>
          </a:xfrm>
          <a:prstGeom prst="rect">
            <a:avLst/>
          </a:prstGeom>
          <a:noFill/>
          <a:ln>
            <a:noFill/>
          </a:ln>
        </p:spPr>
        <p:txBody>
          <a:bodyPr anchorCtr="0" anchor="t" bIns="0" lIns="0" spcFirstLastPara="1" rIns="0" wrap="square" tIns="0">
            <a:noAutofit/>
          </a:bodyPr>
          <a:lstStyle/>
          <a:p>
            <a:pPr indent="0" lvl="0" marL="0" marR="0" rtl="0" algn="l">
              <a:lnSpc>
                <a:spcPct val="115583"/>
              </a:lnSpc>
              <a:spcBef>
                <a:spcPts val="0"/>
              </a:spcBef>
              <a:spcAft>
                <a:spcPts val="0"/>
              </a:spcAft>
              <a:buClr>
                <a:srgbClr val="FEFFFA"/>
              </a:buClr>
              <a:buSzPts val="3200"/>
              <a:buFont typeface="Outfit Light"/>
              <a:buNone/>
            </a:pPr>
            <a:r>
              <a:rPr b="0" i="0" lang="en-US" sz="3200" u="none" cap="none" strike="noStrike">
                <a:solidFill>
                  <a:srgbClr val="FEFFFA"/>
                </a:solidFill>
                <a:latin typeface="Outfit Light"/>
                <a:ea typeface="Outfit Light"/>
                <a:cs typeface="Outfit Light"/>
                <a:sym typeface="Outfit Light"/>
              </a:rPr>
              <a:t>Support your visuals with a bit of context, then link away to the designs. To really wow the crowd, paste in a Figma prototype.</a:t>
            </a:r>
            <a:endParaRPr b="0" i="0" sz="3200" u="none" cap="none" strike="noStrike">
              <a:solidFill>
                <a:schemeClr val="dk1"/>
              </a:solidFill>
              <a:latin typeface="Calibri"/>
              <a:ea typeface="Calibri"/>
              <a:cs typeface="Calibri"/>
              <a:sym typeface="Calibri"/>
            </a:endParaRPr>
          </a:p>
        </p:txBody>
      </p:sp>
      <p:sp>
        <p:nvSpPr>
          <p:cNvPr id="344" name="Google Shape;344;g3577fcb050a_0_0"/>
          <p:cNvSpPr/>
          <p:nvPr/>
        </p:nvSpPr>
        <p:spPr>
          <a:xfrm>
            <a:off x="406450" y="406400"/>
            <a:ext cx="5982300" cy="406500"/>
          </a:xfrm>
          <a:prstGeom prst="rect">
            <a:avLst/>
          </a:prstGeom>
          <a:noFill/>
          <a:ln>
            <a:noFill/>
          </a:ln>
        </p:spPr>
        <p:txBody>
          <a:bodyPr anchorCtr="0" anchor="t" bIns="0" lIns="0" spcFirstLastPara="1" rIns="0" wrap="square" tIns="0">
            <a:noAutofit/>
          </a:bodyPr>
          <a:lstStyle/>
          <a:p>
            <a:pPr indent="0" lvl="0" marL="0" marR="0" rtl="0" algn="l">
              <a:lnSpc>
                <a:spcPct val="113333"/>
              </a:lnSpc>
              <a:spcBef>
                <a:spcPts val="0"/>
              </a:spcBef>
              <a:spcAft>
                <a:spcPts val="0"/>
              </a:spcAft>
              <a:buClr>
                <a:srgbClr val="FEFFFA"/>
              </a:buClr>
              <a:buSzPts val="2400"/>
              <a:buFont typeface="Outfit"/>
              <a:buNone/>
            </a:pPr>
            <a:r>
              <a:rPr b="1" i="0" lang="en-US" sz="2400" u="none" cap="none" strike="noStrike">
                <a:solidFill>
                  <a:srgbClr val="FEFFFA"/>
                </a:solidFill>
                <a:latin typeface="Outfit"/>
                <a:ea typeface="Outfit"/>
                <a:cs typeface="Outfit"/>
                <a:sym typeface="Outfit"/>
              </a:rPr>
              <a:t>Ana Seperatör Başlığı</a:t>
            </a:r>
            <a:r>
              <a:rPr b="0" i="0" lang="en-US" sz="2400" u="none" cap="none" strike="noStrike">
                <a:solidFill>
                  <a:srgbClr val="FEFFFA"/>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349" name="Shape 349"/>
        <p:cNvGrpSpPr/>
        <p:nvPr/>
      </p:nvGrpSpPr>
      <p:grpSpPr>
        <a:xfrm>
          <a:off x="0" y="0"/>
          <a:ext cx="0" cy="0"/>
          <a:chOff x="0" y="0"/>
          <a:chExt cx="0" cy="0"/>
        </a:xfrm>
      </p:grpSpPr>
      <p:sp>
        <p:nvSpPr>
          <p:cNvPr id="350" name="Google Shape;350;p15"/>
          <p:cNvSpPr/>
          <p:nvPr/>
        </p:nvSpPr>
        <p:spPr>
          <a:xfrm>
            <a:off x="1625803" y="5581650"/>
            <a:ext cx="8637080" cy="255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1371778" y="5581650"/>
            <a:ext cx="8950500" cy="1443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7400"/>
              <a:buFont typeface="Bricolage Grotesque"/>
              <a:buNone/>
            </a:pPr>
            <a:r>
              <a:rPr b="1" i="0" lang="en-US" sz="6400" u="none" cap="none" strike="noStrike">
                <a:solidFill>
                  <a:srgbClr val="10332F"/>
                </a:solidFill>
                <a:latin typeface="Bricolage Grotesque"/>
                <a:ea typeface="Bricolage Grotesque"/>
                <a:cs typeface="Bricolage Grotesque"/>
                <a:sym typeface="Bricolage Grotesque"/>
              </a:rPr>
              <a:t>Header</a:t>
            </a:r>
            <a:endParaRPr b="0" i="0" sz="6400" u="none" cap="none" strike="noStrike">
              <a:solidFill>
                <a:schemeClr val="dk1"/>
              </a:solidFill>
              <a:latin typeface="Calibri"/>
              <a:ea typeface="Calibri"/>
              <a:cs typeface="Calibri"/>
              <a:sym typeface="Calibri"/>
            </a:endParaRPr>
          </a:p>
        </p:txBody>
      </p:sp>
      <p:sp>
        <p:nvSpPr>
          <p:cNvPr id="352" name="Google Shape;352;p15"/>
          <p:cNvSpPr/>
          <p:nvPr/>
        </p:nvSpPr>
        <p:spPr>
          <a:xfrm>
            <a:off x="1371775" y="6652658"/>
            <a:ext cx="8772600" cy="3854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Dikkat çekici, ana noktayı karşı tarafa aktaran, üstüne yaptığımız sözlü anlatım ile pekişen derecede özet açıklamalar yer alır. </a:t>
            </a:r>
            <a:endParaRPr sz="3200">
              <a:solidFill>
                <a:srgbClr val="10332F"/>
              </a:solidFill>
              <a:latin typeface="Outfit Light"/>
              <a:ea typeface="Outfit Light"/>
              <a:cs typeface="Outfit Light"/>
              <a:sym typeface="Outfit Light"/>
            </a:endParaRPr>
          </a:p>
          <a:p>
            <a:pPr indent="0" lvl="0" marL="0" rtl="0" algn="l">
              <a:lnSpc>
                <a:spcPct val="115000"/>
              </a:lnSpc>
              <a:spcBef>
                <a:spcPts val="0"/>
              </a:spcBef>
              <a:spcAft>
                <a:spcPts val="0"/>
              </a:spcAft>
              <a:buClr>
                <a:srgbClr val="10332F"/>
              </a:buClr>
              <a:buSzPts val="3600"/>
              <a:buFont typeface="Outfit Light"/>
              <a:buNone/>
            </a:pPr>
            <a:r>
              <a:t/>
            </a:r>
            <a:endParaRPr sz="3200">
              <a:solidFill>
                <a:srgbClr val="10332F"/>
              </a:solidFill>
              <a:latin typeface="Outfit Light"/>
              <a:ea typeface="Outfit Light"/>
              <a:cs typeface="Outfit Light"/>
              <a:sym typeface="Outfit Light"/>
            </a:endParaRPr>
          </a:p>
        </p:txBody>
      </p:sp>
      <p:pic>
        <p:nvPicPr>
          <p:cNvPr descr=" " id="353" name="Google Shape;353;p15"/>
          <p:cNvPicPr preferRelativeResize="0"/>
          <p:nvPr/>
        </p:nvPicPr>
        <p:blipFill rotWithShape="1">
          <a:blip r:embed="rId3">
            <a:alphaModFix/>
          </a:blip>
          <a:srcRect b="0" l="0" r="0" t="0"/>
          <a:stretch/>
        </p:blipFill>
        <p:spPr>
          <a:xfrm>
            <a:off x="12295137" y="1625600"/>
            <a:ext cx="10466108" cy="10464800"/>
          </a:xfrm>
          <a:prstGeom prst="rect">
            <a:avLst/>
          </a:prstGeom>
          <a:noFill/>
          <a:ln>
            <a:noFill/>
          </a:ln>
        </p:spPr>
      </p:pic>
      <p:pic>
        <p:nvPicPr>
          <p:cNvPr descr=" " id="354" name="Google Shape;354;p15"/>
          <p:cNvPicPr preferRelativeResize="0"/>
          <p:nvPr/>
        </p:nvPicPr>
        <p:blipFill rotWithShape="1">
          <a:blip r:embed="rId4">
            <a:alphaModFix/>
          </a:blip>
          <a:srcRect b="0" l="0" r="0" t="0"/>
          <a:stretch/>
        </p:blipFill>
        <p:spPr>
          <a:xfrm>
            <a:off x="406451" y="12242800"/>
            <a:ext cx="965321" cy="1016000"/>
          </a:xfrm>
          <a:prstGeom prst="rect">
            <a:avLst/>
          </a:prstGeom>
          <a:noFill/>
          <a:ln>
            <a:noFill/>
          </a:ln>
        </p:spPr>
      </p:pic>
      <p:pic>
        <p:nvPicPr>
          <p:cNvPr descr=" " id="355" name="Google Shape;355;p15"/>
          <p:cNvPicPr preferRelativeResize="0"/>
          <p:nvPr/>
        </p:nvPicPr>
        <p:blipFill rotWithShape="1">
          <a:blip r:embed="rId5">
            <a:alphaModFix/>
          </a:blip>
          <a:srcRect b="0" l="0" r="0" t="0"/>
          <a:stretch/>
        </p:blipFill>
        <p:spPr>
          <a:xfrm>
            <a:off x="538081" y="12381347"/>
            <a:ext cx="702060" cy="738910"/>
          </a:xfrm>
          <a:prstGeom prst="rect">
            <a:avLst/>
          </a:prstGeom>
          <a:noFill/>
          <a:ln>
            <a:noFill/>
          </a:ln>
        </p:spPr>
      </p:pic>
      <p:sp>
        <p:nvSpPr>
          <p:cNvPr id="356" name="Google Shape;356;p15"/>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362" name="Shape 362"/>
        <p:cNvGrpSpPr/>
        <p:nvPr/>
      </p:nvGrpSpPr>
      <p:grpSpPr>
        <a:xfrm>
          <a:off x="0" y="0"/>
          <a:ext cx="0" cy="0"/>
          <a:chOff x="0" y="0"/>
          <a:chExt cx="0" cy="0"/>
        </a:xfrm>
      </p:grpSpPr>
      <p:sp>
        <p:nvSpPr>
          <p:cNvPr id="363" name="Google Shape;363;p16"/>
          <p:cNvSpPr/>
          <p:nvPr/>
        </p:nvSpPr>
        <p:spPr>
          <a:xfrm>
            <a:off x="1528478" y="4518825"/>
            <a:ext cx="8637000" cy="255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a:off x="1371778" y="5073375"/>
            <a:ext cx="8950500" cy="1443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7400"/>
              <a:buFont typeface="Bricolage Grotesque"/>
              <a:buNone/>
            </a:pPr>
            <a:r>
              <a:rPr b="1" i="0" lang="en-US" sz="6400" u="none" cap="none" strike="noStrike">
                <a:solidFill>
                  <a:srgbClr val="10332F"/>
                </a:solidFill>
                <a:latin typeface="Bricolage Grotesque"/>
                <a:ea typeface="Bricolage Grotesque"/>
                <a:cs typeface="Bricolage Grotesque"/>
                <a:sym typeface="Bricolage Grotesque"/>
              </a:rPr>
              <a:t>Header</a:t>
            </a:r>
            <a:endParaRPr b="0" i="0" sz="6400" u="none" cap="none" strike="noStrike">
              <a:solidFill>
                <a:schemeClr val="dk1"/>
              </a:solidFill>
              <a:latin typeface="Calibri"/>
              <a:ea typeface="Calibri"/>
              <a:cs typeface="Calibri"/>
              <a:sym typeface="Calibri"/>
            </a:endParaRPr>
          </a:p>
        </p:txBody>
      </p:sp>
      <p:sp>
        <p:nvSpPr>
          <p:cNvPr id="365" name="Google Shape;365;p16"/>
          <p:cNvSpPr/>
          <p:nvPr/>
        </p:nvSpPr>
        <p:spPr>
          <a:xfrm>
            <a:off x="1371763" y="6212185"/>
            <a:ext cx="8768400" cy="2756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Dikkat çekici, ana noktayı karşı tarafa aktaran, üstüne yaptığımız sözlü anlatım ile pekişen derecede özet açıklamalar yer alır. </a:t>
            </a:r>
            <a:endParaRPr sz="3200">
              <a:solidFill>
                <a:srgbClr val="10332F"/>
              </a:solidFill>
              <a:latin typeface="Outfit Light"/>
              <a:ea typeface="Outfit Light"/>
              <a:cs typeface="Outfit Light"/>
              <a:sym typeface="Outfit Light"/>
            </a:endParaRPr>
          </a:p>
          <a:p>
            <a:pPr indent="0" lvl="0" marL="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Çünkü sunumu dinleyenin, slide’da yazılanları okumaya çalışmasına değil, sizin anlattıklarınıza odaklanmasını sağlamalısınız</a:t>
            </a:r>
            <a:endParaRPr sz="3200">
              <a:solidFill>
                <a:srgbClr val="10332F"/>
              </a:solidFill>
              <a:latin typeface="Outfit Light"/>
              <a:ea typeface="Outfit Light"/>
              <a:cs typeface="Outfit Light"/>
              <a:sym typeface="Outfit Light"/>
            </a:endParaRPr>
          </a:p>
        </p:txBody>
      </p:sp>
      <p:pic>
        <p:nvPicPr>
          <p:cNvPr descr=" " id="366" name="Google Shape;366;p16"/>
          <p:cNvPicPr preferRelativeResize="0"/>
          <p:nvPr/>
        </p:nvPicPr>
        <p:blipFill rotWithShape="1">
          <a:blip r:embed="rId3">
            <a:alphaModFix/>
          </a:blip>
          <a:srcRect b="0" l="0" r="9502" t="0"/>
          <a:stretch/>
        </p:blipFill>
        <p:spPr>
          <a:xfrm rot="10800000">
            <a:off x="11208927" y="8"/>
            <a:ext cx="13178100" cy="8654700"/>
          </a:xfrm>
          <a:prstGeom prst="round1Rect">
            <a:avLst>
              <a:gd fmla="val 16667" name="adj"/>
            </a:avLst>
          </a:prstGeom>
          <a:noFill/>
          <a:ln>
            <a:noFill/>
          </a:ln>
        </p:spPr>
      </p:pic>
      <p:pic>
        <p:nvPicPr>
          <p:cNvPr descr=" " id="367" name="Google Shape;367;p16"/>
          <p:cNvPicPr preferRelativeResize="0"/>
          <p:nvPr/>
        </p:nvPicPr>
        <p:blipFill rotWithShape="1">
          <a:blip r:embed="rId4">
            <a:alphaModFix/>
          </a:blip>
          <a:srcRect b="0" l="0" r="0" t="0"/>
          <a:stretch/>
        </p:blipFill>
        <p:spPr>
          <a:xfrm>
            <a:off x="406451" y="12242800"/>
            <a:ext cx="965321" cy="1016000"/>
          </a:xfrm>
          <a:prstGeom prst="rect">
            <a:avLst/>
          </a:prstGeom>
          <a:noFill/>
          <a:ln>
            <a:noFill/>
          </a:ln>
        </p:spPr>
      </p:pic>
      <p:pic>
        <p:nvPicPr>
          <p:cNvPr descr=" " id="368" name="Google Shape;368;p16"/>
          <p:cNvPicPr preferRelativeResize="0"/>
          <p:nvPr/>
        </p:nvPicPr>
        <p:blipFill rotWithShape="1">
          <a:blip r:embed="rId5">
            <a:alphaModFix/>
          </a:blip>
          <a:srcRect b="0" l="0" r="0" t="0"/>
          <a:stretch/>
        </p:blipFill>
        <p:spPr>
          <a:xfrm>
            <a:off x="538081" y="12381347"/>
            <a:ext cx="702060" cy="738910"/>
          </a:xfrm>
          <a:prstGeom prst="rect">
            <a:avLst/>
          </a:prstGeom>
          <a:noFill/>
          <a:ln>
            <a:noFill/>
          </a:ln>
        </p:spPr>
      </p:pic>
      <p:sp>
        <p:nvSpPr>
          <p:cNvPr id="369" name="Google Shape;369;p16"/>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375" name="Shape 375"/>
        <p:cNvGrpSpPr/>
        <p:nvPr/>
      </p:nvGrpSpPr>
      <p:grpSpPr>
        <a:xfrm>
          <a:off x="0" y="0"/>
          <a:ext cx="0" cy="0"/>
          <a:chOff x="0" y="0"/>
          <a:chExt cx="0" cy="0"/>
        </a:xfrm>
      </p:grpSpPr>
      <p:sp>
        <p:nvSpPr>
          <p:cNvPr id="376" name="Google Shape;376;p17"/>
          <p:cNvSpPr/>
          <p:nvPr/>
        </p:nvSpPr>
        <p:spPr>
          <a:xfrm>
            <a:off x="8637080" y="2247900"/>
            <a:ext cx="7735267" cy="255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8637080" y="2247900"/>
            <a:ext cx="8048573" cy="1443567"/>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7400"/>
              <a:buFont typeface="Bricolage Grotesque"/>
              <a:buNone/>
            </a:pPr>
            <a:r>
              <a:rPr b="1" i="0" lang="en-US" sz="6400" u="none" cap="none" strike="noStrike">
                <a:solidFill>
                  <a:srgbClr val="10332F"/>
                </a:solidFill>
                <a:latin typeface="Bricolage Grotesque"/>
                <a:ea typeface="Bricolage Grotesque"/>
                <a:cs typeface="Bricolage Grotesque"/>
                <a:sym typeface="Bricolage Grotesque"/>
              </a:rPr>
              <a:t>Header</a:t>
            </a:r>
            <a:endParaRPr b="0" i="0" sz="6400" u="none" cap="none" strike="noStrike">
              <a:solidFill>
                <a:schemeClr val="dk1"/>
              </a:solidFill>
              <a:latin typeface="Calibri"/>
              <a:ea typeface="Calibri"/>
              <a:cs typeface="Calibri"/>
              <a:sym typeface="Calibri"/>
            </a:endParaRPr>
          </a:p>
        </p:txBody>
      </p:sp>
      <p:sp>
        <p:nvSpPr>
          <p:cNvPr id="378" name="Google Shape;378;p17"/>
          <p:cNvSpPr/>
          <p:nvPr/>
        </p:nvSpPr>
        <p:spPr>
          <a:xfrm>
            <a:off x="8637080" y="3399367"/>
            <a:ext cx="7866600" cy="1248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3200"/>
              <a:buFont typeface="Outfit Light"/>
              <a:buNone/>
            </a:pPr>
            <a:r>
              <a:rPr b="0" i="0" lang="en-US" sz="3200" u="none" cap="none" strike="noStrike">
                <a:solidFill>
                  <a:srgbClr val="10332F"/>
                </a:solidFill>
                <a:latin typeface="Outfit Light"/>
                <a:ea typeface="Outfit Light"/>
                <a:cs typeface="Outfit Light"/>
                <a:sym typeface="Outfit Light"/>
              </a:rPr>
              <a:t>Add a quick description of each thing, with enough context to understand what’s up</a:t>
            </a:r>
            <a:r>
              <a:rPr b="0" i="0" lang="en-US" sz="3200" u="none" cap="none" strike="noStrike">
                <a:solidFill>
                  <a:srgbClr val="10332F"/>
                </a:solidFill>
                <a:latin typeface="Inter"/>
                <a:ea typeface="Inter"/>
                <a:cs typeface="Inter"/>
                <a:sym typeface="Inter"/>
              </a:rPr>
              <a:t>.</a:t>
            </a:r>
            <a:endParaRPr b="0" i="0" sz="3200" u="none" cap="none" strike="noStrike">
              <a:solidFill>
                <a:schemeClr val="dk1"/>
              </a:solidFill>
              <a:latin typeface="Calibri"/>
              <a:ea typeface="Calibri"/>
              <a:cs typeface="Calibri"/>
              <a:sym typeface="Calibri"/>
            </a:endParaRPr>
          </a:p>
        </p:txBody>
      </p:sp>
      <p:pic>
        <p:nvPicPr>
          <p:cNvPr descr=" " id="379" name="Google Shape;379;p17"/>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380" name="Google Shape;380;p17"/>
          <p:cNvPicPr preferRelativeResize="0"/>
          <p:nvPr/>
        </p:nvPicPr>
        <p:blipFill rotWithShape="1">
          <a:blip r:embed="rId4">
            <a:alphaModFix/>
          </a:blip>
          <a:srcRect b="0" l="0" r="0" t="0"/>
          <a:stretch/>
        </p:blipFill>
        <p:spPr>
          <a:xfrm>
            <a:off x="538081" y="12381347"/>
            <a:ext cx="702060" cy="738910"/>
          </a:xfrm>
          <a:prstGeom prst="rect">
            <a:avLst/>
          </a:prstGeom>
          <a:noFill/>
          <a:ln>
            <a:noFill/>
          </a:ln>
        </p:spPr>
      </p:pic>
      <p:sp>
        <p:nvSpPr>
          <p:cNvPr id="381" name="Google Shape;381;p17"/>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pic>
        <p:nvPicPr>
          <p:cNvPr descr=" " id="383" name="Google Shape;383;p17"/>
          <p:cNvPicPr preferRelativeResize="0"/>
          <p:nvPr/>
        </p:nvPicPr>
        <p:blipFill rotWithShape="1">
          <a:blip r:embed="rId5">
            <a:alphaModFix/>
          </a:blip>
          <a:srcRect b="0" l="0" r="0" t="0"/>
          <a:stretch/>
        </p:blipFill>
        <p:spPr>
          <a:xfrm>
            <a:off x="1625803" y="2247900"/>
            <a:ext cx="6568581" cy="6567757"/>
          </a:xfrm>
          <a:prstGeom prst="rect">
            <a:avLst/>
          </a:prstGeom>
          <a:noFill/>
          <a:ln>
            <a:noFill/>
          </a:ln>
        </p:spPr>
      </p:pic>
      <p:pic>
        <p:nvPicPr>
          <p:cNvPr descr=" " id="384" name="Google Shape;384;p17"/>
          <p:cNvPicPr preferRelativeResize="0"/>
          <p:nvPr/>
        </p:nvPicPr>
        <p:blipFill rotWithShape="1">
          <a:blip r:embed="rId6">
            <a:alphaModFix/>
          </a:blip>
          <a:srcRect b="0" l="0" r="0" t="0"/>
          <a:stretch/>
        </p:blipFill>
        <p:spPr>
          <a:xfrm>
            <a:off x="16194524" y="5524500"/>
            <a:ext cx="6568581" cy="6567757"/>
          </a:xfrm>
          <a:prstGeom prst="rect">
            <a:avLst/>
          </a:prstGeom>
          <a:noFill/>
          <a:ln>
            <a:noFill/>
          </a:ln>
        </p:spPr>
      </p:pic>
      <p:sp>
        <p:nvSpPr>
          <p:cNvPr id="385" name="Google Shape;385;p17"/>
          <p:cNvSpPr/>
          <p:nvPr/>
        </p:nvSpPr>
        <p:spPr>
          <a:xfrm>
            <a:off x="10686269" y="9283700"/>
            <a:ext cx="5076401" cy="1443567"/>
          </a:xfrm>
          <a:prstGeom prst="rect">
            <a:avLst/>
          </a:prstGeom>
          <a:noFill/>
          <a:ln>
            <a:noFill/>
          </a:ln>
        </p:spPr>
        <p:txBody>
          <a:bodyPr anchorCtr="0" anchor="t" bIns="0" lIns="0" spcFirstLastPara="1" rIns="0" wrap="square" tIns="0">
            <a:noAutofit/>
          </a:bodyPr>
          <a:lstStyle/>
          <a:p>
            <a:pPr indent="0" lvl="0" marL="0" marR="0" rtl="0" algn="r">
              <a:lnSpc>
                <a:spcPct val="120000"/>
              </a:lnSpc>
              <a:spcBef>
                <a:spcPts val="0"/>
              </a:spcBef>
              <a:spcAft>
                <a:spcPts val="0"/>
              </a:spcAft>
              <a:buClr>
                <a:srgbClr val="10332F"/>
              </a:buClr>
              <a:buSzPts val="7400"/>
              <a:buFont typeface="Bricolage Grotesque"/>
              <a:buNone/>
            </a:pPr>
            <a:r>
              <a:rPr b="1" i="0" lang="en-US" sz="6400" u="none" cap="none" strike="noStrike">
                <a:solidFill>
                  <a:srgbClr val="10332F"/>
                </a:solidFill>
                <a:latin typeface="Bricolage Grotesque"/>
                <a:ea typeface="Bricolage Grotesque"/>
                <a:cs typeface="Bricolage Grotesque"/>
                <a:sym typeface="Bricolage Grotesque"/>
              </a:rPr>
              <a:t>Header</a:t>
            </a:r>
            <a:endParaRPr b="0" i="0" sz="6400" u="none" cap="none" strike="noStrike">
              <a:solidFill>
                <a:schemeClr val="dk1"/>
              </a:solidFill>
              <a:latin typeface="Calibri"/>
              <a:ea typeface="Calibri"/>
              <a:cs typeface="Calibri"/>
              <a:sym typeface="Calibri"/>
            </a:endParaRPr>
          </a:p>
        </p:txBody>
      </p:sp>
      <p:sp>
        <p:nvSpPr>
          <p:cNvPr id="386" name="Google Shape;386;p17"/>
          <p:cNvSpPr/>
          <p:nvPr/>
        </p:nvSpPr>
        <p:spPr>
          <a:xfrm>
            <a:off x="8505830" y="10435167"/>
            <a:ext cx="7256700" cy="1807500"/>
          </a:xfrm>
          <a:prstGeom prst="rect">
            <a:avLst/>
          </a:prstGeom>
          <a:noFill/>
          <a:ln>
            <a:noFill/>
          </a:ln>
        </p:spPr>
        <p:txBody>
          <a:bodyPr anchorCtr="0" anchor="t" bIns="0" lIns="0" spcFirstLastPara="1" rIns="0" wrap="square" tIns="0">
            <a:noAutofit/>
          </a:bodyPr>
          <a:lstStyle/>
          <a:p>
            <a:pPr indent="0" lvl="0" marL="0" marR="0" rtl="0" algn="r">
              <a:lnSpc>
                <a:spcPct val="115000"/>
              </a:lnSpc>
              <a:spcBef>
                <a:spcPts val="0"/>
              </a:spcBef>
              <a:spcAft>
                <a:spcPts val="0"/>
              </a:spcAft>
              <a:buClr>
                <a:srgbClr val="10332F"/>
              </a:buClr>
              <a:buSzPts val="3200"/>
              <a:buFont typeface="Outfit Light"/>
              <a:buNone/>
            </a:pPr>
            <a:r>
              <a:rPr b="0" i="0" lang="en-US" sz="3200" u="none" cap="none" strike="noStrike">
                <a:solidFill>
                  <a:srgbClr val="10332F"/>
                </a:solidFill>
                <a:latin typeface="Outfit Light"/>
                <a:ea typeface="Outfit Light"/>
                <a:cs typeface="Outfit Light"/>
                <a:sym typeface="Outfit Light"/>
              </a:rPr>
              <a:t>Add a quick description of each thing, with enough context to understand what’s up</a:t>
            </a:r>
            <a:r>
              <a:rPr b="0" i="0" lang="en-US" sz="3200" u="none" cap="none" strike="noStrike">
                <a:solidFill>
                  <a:srgbClr val="10332F"/>
                </a:solidFill>
                <a:latin typeface="Inter"/>
                <a:ea typeface="Inter"/>
                <a:cs typeface="Inter"/>
                <a:sym typeface="Inter"/>
              </a:rPr>
              <a:t>.</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391" name="Shape 391"/>
        <p:cNvGrpSpPr/>
        <p:nvPr/>
      </p:nvGrpSpPr>
      <p:grpSpPr>
        <a:xfrm>
          <a:off x="0" y="0"/>
          <a:ext cx="0" cy="0"/>
          <a:chOff x="0" y="0"/>
          <a:chExt cx="0" cy="0"/>
        </a:xfrm>
      </p:grpSpPr>
      <p:sp>
        <p:nvSpPr>
          <p:cNvPr id="392" name="Google Shape;392;p18"/>
          <p:cNvSpPr/>
          <p:nvPr/>
        </p:nvSpPr>
        <p:spPr>
          <a:xfrm>
            <a:off x="14378197" y="5016500"/>
            <a:ext cx="9284860" cy="36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14378197" y="5016500"/>
            <a:ext cx="8048573" cy="1443567"/>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7400"/>
              <a:buFont typeface="Bricolage Grotesque"/>
              <a:buNone/>
            </a:pPr>
            <a:r>
              <a:rPr b="1" i="0" lang="en-US" sz="6400" u="none" cap="none" strike="noStrike">
                <a:solidFill>
                  <a:srgbClr val="10332F"/>
                </a:solidFill>
                <a:latin typeface="Bricolage Grotesque"/>
                <a:ea typeface="Bricolage Grotesque"/>
                <a:cs typeface="Bricolage Grotesque"/>
                <a:sym typeface="Bricolage Grotesque"/>
              </a:rPr>
              <a:t>Header</a:t>
            </a:r>
            <a:endParaRPr b="0" i="0" sz="6400" u="none" cap="none" strike="noStrike">
              <a:solidFill>
                <a:schemeClr val="dk1"/>
              </a:solidFill>
              <a:latin typeface="Calibri"/>
              <a:ea typeface="Calibri"/>
              <a:cs typeface="Calibri"/>
              <a:sym typeface="Calibri"/>
            </a:endParaRPr>
          </a:p>
        </p:txBody>
      </p:sp>
      <p:sp>
        <p:nvSpPr>
          <p:cNvPr id="394" name="Google Shape;394;p18"/>
          <p:cNvSpPr/>
          <p:nvPr/>
        </p:nvSpPr>
        <p:spPr>
          <a:xfrm>
            <a:off x="14378197" y="6320392"/>
            <a:ext cx="9416100" cy="2366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Dikkat çekici, ana noktayı karşı tarafa aktaran, üstüne yaptığımız sözlü anlatım ile pekişen derecede özet açıklamalar yer alır. </a:t>
            </a:r>
            <a:endParaRPr sz="3200">
              <a:solidFill>
                <a:srgbClr val="10332F"/>
              </a:solidFill>
              <a:latin typeface="Outfit Light"/>
              <a:ea typeface="Outfit Light"/>
              <a:cs typeface="Outfit Light"/>
              <a:sym typeface="Outfit Light"/>
            </a:endParaRPr>
          </a:p>
          <a:p>
            <a:pPr indent="0" lvl="0" marL="0" rtl="0" algn="l">
              <a:lnSpc>
                <a:spcPct val="115000"/>
              </a:lnSpc>
              <a:spcBef>
                <a:spcPts val="0"/>
              </a:spcBef>
              <a:spcAft>
                <a:spcPts val="0"/>
              </a:spcAft>
              <a:buClr>
                <a:srgbClr val="10332F"/>
              </a:buClr>
              <a:buSzPts val="3600"/>
              <a:buFont typeface="Outfit Light"/>
              <a:buNone/>
            </a:pPr>
            <a:r>
              <a:t/>
            </a:r>
            <a:endParaRPr sz="3200">
              <a:solidFill>
                <a:srgbClr val="10332F"/>
              </a:solidFill>
              <a:latin typeface="Outfit Light"/>
              <a:ea typeface="Outfit Light"/>
              <a:cs typeface="Outfit Light"/>
              <a:sym typeface="Outfit Light"/>
            </a:endParaRPr>
          </a:p>
          <a:p>
            <a:pPr indent="0" lvl="0" marL="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Çünkü sunumu dinleyenin, slide’da yazılanları okumaya çalışmasına değil, sizin anlattıklarınıza odaklanmasını sağlamalısınız</a:t>
            </a:r>
            <a:endParaRPr sz="3200">
              <a:solidFill>
                <a:srgbClr val="10332F"/>
              </a:solidFill>
              <a:latin typeface="Outfit Light"/>
              <a:ea typeface="Outfit Light"/>
              <a:cs typeface="Outfit Light"/>
              <a:sym typeface="Outfit Light"/>
            </a:endParaRPr>
          </a:p>
        </p:txBody>
      </p:sp>
      <p:pic>
        <p:nvPicPr>
          <p:cNvPr descr=" " id="395" name="Google Shape;395;p18"/>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396" name="Google Shape;396;p18"/>
          <p:cNvPicPr preferRelativeResize="0"/>
          <p:nvPr/>
        </p:nvPicPr>
        <p:blipFill rotWithShape="1">
          <a:blip r:embed="rId4">
            <a:alphaModFix/>
          </a:blip>
          <a:srcRect b="0" l="0" r="0" t="0"/>
          <a:stretch/>
        </p:blipFill>
        <p:spPr>
          <a:xfrm>
            <a:off x="538081" y="12381347"/>
            <a:ext cx="702060" cy="738910"/>
          </a:xfrm>
          <a:prstGeom prst="rect">
            <a:avLst/>
          </a:prstGeom>
          <a:noFill/>
          <a:ln>
            <a:noFill/>
          </a:ln>
        </p:spPr>
      </p:pic>
      <p:sp>
        <p:nvSpPr>
          <p:cNvPr id="397" name="Google Shape;397;p18"/>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pic>
        <p:nvPicPr>
          <p:cNvPr descr=" " id="399" name="Google Shape;399;p18"/>
          <p:cNvPicPr preferRelativeResize="0"/>
          <p:nvPr/>
        </p:nvPicPr>
        <p:blipFill rotWithShape="1">
          <a:blip r:embed="rId5">
            <a:alphaModFix/>
          </a:blip>
          <a:srcRect b="0" l="0" r="0" t="0"/>
          <a:stretch/>
        </p:blipFill>
        <p:spPr>
          <a:xfrm>
            <a:off x="6147568" y="1854200"/>
            <a:ext cx="6782648" cy="9379852"/>
          </a:xfrm>
          <a:prstGeom prst="rect">
            <a:avLst/>
          </a:prstGeom>
          <a:noFill/>
          <a:ln>
            <a:noFill/>
          </a:ln>
        </p:spPr>
      </p:pic>
      <p:pic>
        <p:nvPicPr>
          <p:cNvPr descr=" " id="400" name="Google Shape;400;p18"/>
          <p:cNvPicPr preferRelativeResize="0"/>
          <p:nvPr/>
        </p:nvPicPr>
        <p:blipFill rotWithShape="1">
          <a:blip r:embed="rId6">
            <a:alphaModFix/>
          </a:blip>
          <a:srcRect b="0" l="0" r="0" t="0"/>
          <a:stretch/>
        </p:blipFill>
        <p:spPr>
          <a:xfrm>
            <a:off x="1625803" y="3022600"/>
            <a:ext cx="6744543" cy="92224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405" name="Shape 405"/>
        <p:cNvGrpSpPr/>
        <p:nvPr/>
      </p:nvGrpSpPr>
      <p:grpSpPr>
        <a:xfrm>
          <a:off x="0" y="0"/>
          <a:ext cx="0" cy="0"/>
          <a:chOff x="0" y="0"/>
          <a:chExt cx="0" cy="0"/>
        </a:xfrm>
      </p:grpSpPr>
      <p:sp>
        <p:nvSpPr>
          <p:cNvPr id="406" name="Google Shape;406;p19"/>
          <p:cNvSpPr/>
          <p:nvPr/>
        </p:nvSpPr>
        <p:spPr>
          <a:xfrm>
            <a:off x="1625803" y="6151033"/>
            <a:ext cx="9153600" cy="4047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Dikkat çekici, ana noktayı karşı tarafa aktaran, üstüne yaptığımız sözlü anlatım ile pekişen derecede özet açıklamalar yer alır. </a:t>
            </a:r>
            <a:endParaRPr sz="3200">
              <a:solidFill>
                <a:srgbClr val="10332F"/>
              </a:solidFill>
              <a:latin typeface="Outfit Light"/>
              <a:ea typeface="Outfit Light"/>
              <a:cs typeface="Outfit Light"/>
              <a:sym typeface="Outfit Light"/>
            </a:endParaRPr>
          </a:p>
          <a:p>
            <a:pPr indent="0" lvl="0" marL="0" rtl="0" algn="l">
              <a:lnSpc>
                <a:spcPct val="115000"/>
              </a:lnSpc>
              <a:spcBef>
                <a:spcPts val="0"/>
              </a:spcBef>
              <a:spcAft>
                <a:spcPts val="0"/>
              </a:spcAft>
              <a:buClr>
                <a:srgbClr val="10332F"/>
              </a:buClr>
              <a:buSzPts val="3600"/>
              <a:buFont typeface="Outfit Light"/>
              <a:buNone/>
            </a:pPr>
            <a:r>
              <a:t/>
            </a:r>
            <a:endParaRPr sz="3200">
              <a:solidFill>
                <a:srgbClr val="10332F"/>
              </a:solidFill>
              <a:latin typeface="Outfit Light"/>
              <a:ea typeface="Outfit Light"/>
              <a:cs typeface="Outfit Light"/>
              <a:sym typeface="Outfit Light"/>
            </a:endParaRPr>
          </a:p>
          <a:p>
            <a:pPr indent="0" lvl="0" marL="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Çünkü sunumu dinleyenin, slide’da yazılanları okumaya çalışmasına değil, sizin anlattıklarınıza odaklanmasını sağlamalısınız.</a:t>
            </a:r>
            <a:endParaRPr sz="3200">
              <a:solidFill>
                <a:schemeClr val="dk1"/>
              </a:solidFill>
              <a:latin typeface="Calibri"/>
              <a:ea typeface="Calibri"/>
              <a:cs typeface="Calibri"/>
              <a:sym typeface="Calibri"/>
            </a:endParaRPr>
          </a:p>
          <a:p>
            <a:pPr indent="0" lvl="0" marL="0" marR="0" rtl="0" algn="l">
              <a:lnSpc>
                <a:spcPct val="136000"/>
              </a:lnSpc>
              <a:spcBef>
                <a:spcPts val="0"/>
              </a:spcBef>
              <a:spcAft>
                <a:spcPts val="0"/>
              </a:spcAft>
              <a:buClr>
                <a:srgbClr val="10332F"/>
              </a:buClr>
              <a:buSzPts val="3200"/>
              <a:buFont typeface="Outfit Light"/>
              <a:buNone/>
            </a:pPr>
            <a:r>
              <a:t/>
            </a:r>
            <a:endParaRPr b="0" i="0" sz="3200" u="none" cap="none" strike="noStrike">
              <a:solidFill>
                <a:schemeClr val="dk1"/>
              </a:solidFill>
              <a:latin typeface="Calibri"/>
              <a:ea typeface="Calibri"/>
              <a:cs typeface="Calibri"/>
              <a:sym typeface="Calibri"/>
            </a:endParaRPr>
          </a:p>
        </p:txBody>
      </p:sp>
      <p:pic>
        <p:nvPicPr>
          <p:cNvPr descr=" " id="407" name="Google Shape;407;p19"/>
          <p:cNvPicPr preferRelativeResize="0"/>
          <p:nvPr/>
        </p:nvPicPr>
        <p:blipFill rotWithShape="1">
          <a:blip r:embed="rId3">
            <a:alphaModFix/>
          </a:blip>
          <a:srcRect b="0" l="0" r="0" t="0"/>
          <a:stretch/>
        </p:blipFill>
        <p:spPr>
          <a:xfrm>
            <a:off x="12295137" y="0"/>
            <a:ext cx="12091911" cy="13716000"/>
          </a:xfrm>
          <a:prstGeom prst="rect">
            <a:avLst/>
          </a:prstGeom>
          <a:noFill/>
          <a:ln>
            <a:noFill/>
          </a:ln>
        </p:spPr>
      </p:pic>
      <p:sp>
        <p:nvSpPr>
          <p:cNvPr id="408" name="Google Shape;408;p19"/>
          <p:cNvSpPr/>
          <p:nvPr/>
        </p:nvSpPr>
        <p:spPr>
          <a:xfrm>
            <a:off x="1625803" y="4686300"/>
            <a:ext cx="9018000" cy="217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1625803" y="3966633"/>
            <a:ext cx="9204300" cy="922800"/>
          </a:xfrm>
          <a:prstGeom prst="rect">
            <a:avLst/>
          </a:prstGeom>
          <a:noFill/>
          <a:ln>
            <a:noFill/>
          </a:ln>
        </p:spPr>
        <p:txBody>
          <a:bodyPr anchorCtr="0" anchor="b" bIns="0" lIns="0" spcFirstLastPara="1" rIns="0" wrap="square" tIns="0">
            <a:noAutofit/>
          </a:bodyPr>
          <a:lstStyle/>
          <a:p>
            <a:pPr indent="0" lvl="0" marL="0" marR="0" rtl="0" algn="l">
              <a:lnSpc>
                <a:spcPct val="132000"/>
              </a:lnSpc>
              <a:spcBef>
                <a:spcPts val="0"/>
              </a:spcBef>
              <a:spcAft>
                <a:spcPts val="0"/>
              </a:spcAft>
              <a:buClr>
                <a:srgbClr val="000000"/>
              </a:buClr>
              <a:buSzPts val="4400"/>
              <a:buFont typeface="Bricolage Grotesque Light"/>
              <a:buNone/>
            </a:pPr>
            <a:r>
              <a:rPr b="0" i="0" lang="en-US" sz="4200" u="none" cap="none" strike="noStrike">
                <a:solidFill>
                  <a:srgbClr val="000000"/>
                </a:solidFill>
                <a:latin typeface="Bricolage Grotesque Light"/>
                <a:ea typeface="Bricolage Grotesque Light"/>
                <a:cs typeface="Bricolage Grotesque Light"/>
                <a:sym typeface="Bricolage Grotesque Light"/>
              </a:rPr>
              <a:t>Subtitle</a:t>
            </a:r>
            <a:endParaRPr b="0" i="0" sz="4200" u="none" cap="none" strike="noStrike">
              <a:solidFill>
                <a:schemeClr val="dk1"/>
              </a:solidFill>
              <a:latin typeface="Calibri"/>
              <a:ea typeface="Calibri"/>
              <a:cs typeface="Calibri"/>
              <a:sym typeface="Calibri"/>
            </a:endParaRPr>
          </a:p>
        </p:txBody>
      </p:sp>
      <p:sp>
        <p:nvSpPr>
          <p:cNvPr id="410" name="Google Shape;410;p19"/>
          <p:cNvSpPr/>
          <p:nvPr/>
        </p:nvSpPr>
        <p:spPr>
          <a:xfrm>
            <a:off x="1625803" y="4965700"/>
            <a:ext cx="9331500" cy="1443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7400"/>
              <a:buFont typeface="Bricolage Grotesque"/>
              <a:buNone/>
            </a:pPr>
            <a:r>
              <a:rPr b="1" i="0" lang="en-US" sz="6400" u="none" cap="none" strike="noStrike">
                <a:solidFill>
                  <a:srgbClr val="10332F"/>
                </a:solidFill>
                <a:latin typeface="Bricolage Grotesque"/>
                <a:ea typeface="Bricolage Grotesque"/>
                <a:cs typeface="Bricolage Grotesque"/>
                <a:sym typeface="Bricolage Grotesque"/>
              </a:rPr>
              <a:t>Header</a:t>
            </a:r>
            <a:endParaRPr b="0" i="0" sz="6400" u="none" cap="none" strike="noStrike">
              <a:solidFill>
                <a:schemeClr val="dk1"/>
              </a:solidFill>
              <a:latin typeface="Calibri"/>
              <a:ea typeface="Calibri"/>
              <a:cs typeface="Calibri"/>
              <a:sym typeface="Calibri"/>
            </a:endParaRPr>
          </a:p>
        </p:txBody>
      </p:sp>
      <p:pic>
        <p:nvPicPr>
          <p:cNvPr descr=" " id="411" name="Google Shape;411;p19"/>
          <p:cNvPicPr preferRelativeResize="0"/>
          <p:nvPr/>
        </p:nvPicPr>
        <p:blipFill rotWithShape="1">
          <a:blip r:embed="rId4">
            <a:alphaModFix/>
          </a:blip>
          <a:srcRect b="0" l="0" r="0" t="0"/>
          <a:stretch/>
        </p:blipFill>
        <p:spPr>
          <a:xfrm>
            <a:off x="406451" y="12242800"/>
            <a:ext cx="965321" cy="1016000"/>
          </a:xfrm>
          <a:prstGeom prst="rect">
            <a:avLst/>
          </a:prstGeom>
          <a:noFill/>
          <a:ln>
            <a:noFill/>
          </a:ln>
        </p:spPr>
      </p:pic>
      <p:pic>
        <p:nvPicPr>
          <p:cNvPr descr=" " id="412" name="Google Shape;412;p19"/>
          <p:cNvPicPr preferRelativeResize="0"/>
          <p:nvPr/>
        </p:nvPicPr>
        <p:blipFill rotWithShape="1">
          <a:blip r:embed="rId5">
            <a:alphaModFix/>
          </a:blip>
          <a:srcRect b="0" l="0" r="0" t="0"/>
          <a:stretch/>
        </p:blipFill>
        <p:spPr>
          <a:xfrm>
            <a:off x="538081" y="12381347"/>
            <a:ext cx="702060" cy="738910"/>
          </a:xfrm>
          <a:prstGeom prst="rect">
            <a:avLst/>
          </a:prstGeom>
          <a:noFill/>
          <a:ln>
            <a:noFill/>
          </a:ln>
        </p:spPr>
      </p:pic>
      <p:sp>
        <p:nvSpPr>
          <p:cNvPr id="413" name="Google Shape;413;p19"/>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28" name="Shape 28"/>
        <p:cNvGrpSpPr/>
        <p:nvPr/>
      </p:nvGrpSpPr>
      <p:grpSpPr>
        <a:xfrm>
          <a:off x="0" y="0"/>
          <a:ext cx="0" cy="0"/>
          <a:chOff x="0" y="0"/>
          <a:chExt cx="0" cy="0"/>
        </a:xfrm>
      </p:grpSpPr>
      <p:sp>
        <p:nvSpPr>
          <p:cNvPr id="29" name="Google Shape;29;p2"/>
          <p:cNvSpPr/>
          <p:nvPr/>
        </p:nvSpPr>
        <p:spPr>
          <a:xfrm>
            <a:off x="13164925" y="1477450"/>
            <a:ext cx="9890700" cy="10786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SzPts val="4000"/>
              <a:buFont typeface="Bricolage Grotesque"/>
              <a:buNone/>
            </a:pPr>
            <a:r>
              <a:rPr b="0" i="0" lang="en-US" sz="4000" u="none" cap="none" strike="noStrike">
                <a:solidFill>
                  <a:srgbClr val="10332F"/>
                </a:solidFill>
                <a:latin typeface="Bricolage Grotesque"/>
                <a:ea typeface="Bricolage Grotesque"/>
                <a:cs typeface="Bricolage Grotesque"/>
                <a:sym typeface="Bricolage Grotesque"/>
              </a:rPr>
              <a:t>01 </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1" i="0" lang="en-US" sz="4000" u="none" cap="none" strike="noStrike">
                <a:solidFill>
                  <a:srgbClr val="10332F"/>
                </a:solidFill>
                <a:latin typeface="Bricolage Grotesque"/>
                <a:ea typeface="Bricolage Grotesque"/>
                <a:cs typeface="Bricolage Grotesque"/>
                <a:sym typeface="Bricolage Grotesque"/>
              </a:rPr>
              <a:t>Intro</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0" i="0" lang="en-US" sz="4000" u="none" cap="none" strike="noStrike">
                <a:solidFill>
                  <a:srgbClr val="10332F"/>
                </a:solidFill>
                <a:latin typeface="Bricolage Grotesque"/>
                <a:ea typeface="Bricolage Grotesque"/>
                <a:cs typeface="Bricolage Grotesque"/>
                <a:sym typeface="Bricolage Grotesque"/>
              </a:rPr>
              <a:t> </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0" i="0" lang="en-US" sz="4000" u="none" cap="none" strike="noStrike">
                <a:solidFill>
                  <a:srgbClr val="10332F"/>
                </a:solidFill>
                <a:latin typeface="Bricolage Grotesque"/>
                <a:ea typeface="Bricolage Grotesque"/>
                <a:cs typeface="Bricolage Grotesque"/>
                <a:sym typeface="Bricolage Grotesque"/>
              </a:rPr>
              <a:t>02</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1" i="0" lang="en-US" sz="4000" u="none" cap="none" strike="noStrike">
                <a:solidFill>
                  <a:srgbClr val="10332F"/>
                </a:solidFill>
                <a:latin typeface="Bricolage Grotesque"/>
                <a:ea typeface="Bricolage Grotesque"/>
                <a:cs typeface="Bricolage Grotesque"/>
                <a:sym typeface="Bricolage Grotesque"/>
              </a:rPr>
              <a:t>Setting the Stage</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0" i="0" lang="en-US" sz="4000" u="none" cap="none" strike="noStrike">
                <a:solidFill>
                  <a:srgbClr val="10332F"/>
                </a:solidFill>
                <a:latin typeface="Bricolage Grotesque"/>
                <a:ea typeface="Bricolage Grotesque"/>
                <a:cs typeface="Bricolage Grotesque"/>
                <a:sym typeface="Bricolage Grotesque"/>
              </a:rPr>
              <a:t> </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0" i="0" lang="en-US" sz="4000" u="none" cap="none" strike="noStrike">
                <a:solidFill>
                  <a:srgbClr val="10332F"/>
                </a:solidFill>
                <a:latin typeface="Bricolage Grotesque"/>
                <a:ea typeface="Bricolage Grotesque"/>
                <a:cs typeface="Bricolage Grotesque"/>
                <a:sym typeface="Bricolage Grotesque"/>
              </a:rPr>
              <a:t>03</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1" i="0" lang="en-US" sz="4000" u="none" cap="none" strike="noStrike">
                <a:solidFill>
                  <a:srgbClr val="10332F"/>
                </a:solidFill>
                <a:latin typeface="Bricolage Grotesque"/>
                <a:ea typeface="Bricolage Grotesque"/>
                <a:cs typeface="Bricolage Grotesque"/>
                <a:sym typeface="Bricolage Grotesque"/>
              </a:rPr>
              <a:t>The Big Picture</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0" i="0" lang="en-US" sz="4000" u="none" cap="none" strike="noStrike">
                <a:solidFill>
                  <a:srgbClr val="10332F"/>
                </a:solidFill>
                <a:latin typeface="Bricolage Grotesque"/>
                <a:ea typeface="Bricolage Grotesque"/>
                <a:cs typeface="Bricolage Grotesque"/>
                <a:sym typeface="Bricolage Grotesque"/>
              </a:rPr>
              <a:t> </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0" i="0" lang="en-US" sz="4000" u="none" cap="none" strike="noStrike">
                <a:solidFill>
                  <a:srgbClr val="10332F"/>
                </a:solidFill>
                <a:latin typeface="Bricolage Grotesque"/>
                <a:ea typeface="Bricolage Grotesque"/>
                <a:cs typeface="Bricolage Grotesque"/>
                <a:sym typeface="Bricolage Grotesque"/>
              </a:rPr>
              <a:t>04</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1" i="0" lang="en-US" sz="4000" u="none" cap="none" strike="noStrike">
                <a:solidFill>
                  <a:srgbClr val="10332F"/>
                </a:solidFill>
                <a:latin typeface="Bricolage Grotesque"/>
                <a:ea typeface="Bricolage Grotesque"/>
                <a:cs typeface="Bricolage Grotesque"/>
                <a:sym typeface="Bricolage Grotesque"/>
              </a:rPr>
              <a:t>Unpacking the Essentials</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0" i="0" lang="en-US" sz="4000" u="none" cap="none" strike="noStrike">
                <a:solidFill>
                  <a:srgbClr val="10332F"/>
                </a:solidFill>
                <a:latin typeface="Bricolage Grotesque"/>
                <a:ea typeface="Bricolage Grotesque"/>
                <a:cs typeface="Bricolage Grotesque"/>
                <a:sym typeface="Bricolage Grotesque"/>
              </a:rPr>
              <a:t> </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0" i="0" lang="en-US" sz="4000" u="none" cap="none" strike="noStrike">
                <a:solidFill>
                  <a:srgbClr val="10332F"/>
                </a:solidFill>
                <a:latin typeface="Bricolage Grotesque"/>
                <a:ea typeface="Bricolage Grotesque"/>
                <a:cs typeface="Bricolage Grotesque"/>
                <a:sym typeface="Bricolage Grotesque"/>
              </a:rPr>
              <a:t>05</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1" i="0" lang="en-US" sz="4000" u="none" cap="none" strike="noStrike">
                <a:solidFill>
                  <a:srgbClr val="10332F"/>
                </a:solidFill>
                <a:latin typeface="Bricolage Grotesque"/>
                <a:ea typeface="Bricolage Grotesque"/>
                <a:cs typeface="Bricolage Grotesque"/>
                <a:sym typeface="Bricolage Grotesque"/>
              </a:rPr>
              <a:t>In My Experience</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0" i="0" lang="en-US" sz="4000" u="none" cap="none" strike="noStrike">
                <a:solidFill>
                  <a:srgbClr val="10332F"/>
                </a:solidFill>
                <a:latin typeface="Bricolage Grotesque"/>
                <a:ea typeface="Bricolage Grotesque"/>
                <a:cs typeface="Bricolage Grotesque"/>
                <a:sym typeface="Bricolage Grotesque"/>
              </a:rPr>
              <a:t> </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0" i="0" lang="en-US" sz="4000" u="none" cap="none" strike="noStrike">
                <a:solidFill>
                  <a:srgbClr val="10332F"/>
                </a:solidFill>
                <a:latin typeface="Bricolage Grotesque"/>
                <a:ea typeface="Bricolage Grotesque"/>
                <a:cs typeface="Bricolage Grotesque"/>
                <a:sym typeface="Bricolage Grotesque"/>
              </a:rPr>
              <a:t>06</a:t>
            </a:r>
            <a:endParaRPr b="0" i="0" sz="4000" u="none" cap="none" strike="noStrike">
              <a:solidFill>
                <a:srgbClr val="10332F"/>
              </a:solidFill>
              <a:latin typeface="Calibri"/>
              <a:ea typeface="Calibri"/>
              <a:cs typeface="Calibri"/>
              <a:sym typeface="Calibri"/>
            </a:endParaRPr>
          </a:p>
          <a:p>
            <a:pPr indent="0" lvl="0" marL="0" marR="0" rtl="0" algn="l">
              <a:lnSpc>
                <a:spcPct val="95000"/>
              </a:lnSpc>
              <a:spcBef>
                <a:spcPts val="0"/>
              </a:spcBef>
              <a:spcAft>
                <a:spcPts val="0"/>
              </a:spcAft>
              <a:buClr>
                <a:srgbClr val="000000"/>
              </a:buClr>
              <a:buSzPts val="4000"/>
              <a:buFont typeface="Bricolage Grotesque"/>
              <a:buNone/>
            </a:pPr>
            <a:r>
              <a:rPr b="1" i="0" lang="en-US" sz="4000" u="none" cap="none" strike="noStrike">
                <a:solidFill>
                  <a:srgbClr val="10332F"/>
                </a:solidFill>
                <a:latin typeface="Bricolage Grotesque"/>
                <a:ea typeface="Bricolage Grotesque"/>
                <a:cs typeface="Bricolage Grotesque"/>
                <a:sym typeface="Bricolage Grotesque"/>
              </a:rPr>
              <a:t>Main Takeaways</a:t>
            </a:r>
            <a:endParaRPr b="0" i="0" sz="4000" u="none" cap="none" strike="noStrike">
              <a:solidFill>
                <a:srgbClr val="10332F"/>
              </a:solidFill>
              <a:latin typeface="Calibri"/>
              <a:ea typeface="Calibri"/>
              <a:cs typeface="Calibri"/>
              <a:sym typeface="Calibri"/>
            </a:endParaRPr>
          </a:p>
        </p:txBody>
      </p:sp>
      <p:sp>
        <p:nvSpPr>
          <p:cNvPr id="30" name="Google Shape;30;p2"/>
          <p:cNvSpPr/>
          <p:nvPr/>
        </p:nvSpPr>
        <p:spPr>
          <a:xfrm>
            <a:off x="508063" y="381000"/>
            <a:ext cx="2282052" cy="3894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EFEF7"/>
              </a:buClr>
              <a:buSzPts val="2000"/>
              <a:buFont typeface="Inter Medium"/>
              <a:buNone/>
            </a:pPr>
            <a:r>
              <a:rPr b="0" i="0" lang="en-US" sz="2000" u="none" cap="none" strike="noStrike">
                <a:solidFill>
                  <a:srgbClr val="FEFEF7"/>
                </a:solidFill>
                <a:latin typeface="Inter Medium"/>
                <a:ea typeface="Inter Medium"/>
                <a:cs typeface="Inter Medium"/>
                <a:sym typeface="Inter Medium"/>
              </a:rPr>
              <a:t>SECTION TITLE</a:t>
            </a:r>
            <a:endParaRPr b="0" i="0" sz="2000" u="none" cap="none" strike="noStrike">
              <a:solidFill>
                <a:schemeClr val="dk1"/>
              </a:solidFill>
              <a:latin typeface="Calibri"/>
              <a:ea typeface="Calibri"/>
              <a:cs typeface="Calibri"/>
              <a:sym typeface="Calibri"/>
            </a:endParaRPr>
          </a:p>
        </p:txBody>
      </p:sp>
      <p:pic>
        <p:nvPicPr>
          <p:cNvPr descr=" " id="31" name="Google Shape;31;p2"/>
          <p:cNvPicPr preferRelativeResize="0"/>
          <p:nvPr/>
        </p:nvPicPr>
        <p:blipFill rotWithShape="1">
          <a:blip r:embed="rId3">
            <a:alphaModFix/>
          </a:blip>
          <a:srcRect b="0" l="0" r="0" t="0"/>
          <a:stretch/>
        </p:blipFill>
        <p:spPr>
          <a:xfrm>
            <a:off x="-152419" y="0"/>
            <a:ext cx="12193524" cy="13716000"/>
          </a:xfrm>
          <a:prstGeom prst="rect">
            <a:avLst/>
          </a:prstGeom>
          <a:noFill/>
          <a:ln>
            <a:noFill/>
          </a:ln>
        </p:spPr>
      </p:pic>
      <p:sp>
        <p:nvSpPr>
          <p:cNvPr id="32" name="Google Shape;32;p2"/>
          <p:cNvSpPr/>
          <p:nvPr/>
        </p:nvSpPr>
        <p:spPr>
          <a:xfrm>
            <a:off x="-63508" y="5969000"/>
            <a:ext cx="12307838" cy="1803400"/>
          </a:xfrm>
          <a:prstGeom prst="rect">
            <a:avLst/>
          </a:prstGeom>
          <a:noFill/>
          <a:ln>
            <a:noFill/>
          </a:ln>
        </p:spPr>
        <p:txBody>
          <a:bodyPr anchorCtr="0" anchor="t" bIns="0" lIns="0" spcFirstLastPara="1" rIns="0" wrap="square" tIns="0">
            <a:noAutofit/>
          </a:bodyPr>
          <a:lstStyle/>
          <a:p>
            <a:pPr indent="0" lvl="0" marL="0" marR="0" rtl="0" algn="ctr">
              <a:lnSpc>
                <a:spcPct val="114583"/>
              </a:lnSpc>
              <a:spcBef>
                <a:spcPts val="0"/>
              </a:spcBef>
              <a:spcAft>
                <a:spcPts val="0"/>
              </a:spcAft>
              <a:buClr>
                <a:srgbClr val="FEFEF7"/>
              </a:buClr>
              <a:buSzPts val="9600"/>
              <a:buFont typeface="Bricolage Grotesque"/>
              <a:buNone/>
            </a:pPr>
            <a:r>
              <a:rPr b="0" i="0" lang="en-US" sz="9600" u="none" cap="none" strike="noStrike">
                <a:solidFill>
                  <a:srgbClr val="FEFEF7"/>
                </a:solidFill>
                <a:latin typeface="Bricolage Grotesque"/>
                <a:ea typeface="Bricolage Grotesque"/>
                <a:cs typeface="Bricolage Grotesque"/>
                <a:sym typeface="Bricolage Grotesque"/>
              </a:rPr>
              <a:t>SUNUM AKIŞI</a:t>
            </a:r>
            <a:endParaRPr b="0" i="0" sz="9600" u="none" cap="none" strike="noStrike">
              <a:solidFill>
                <a:schemeClr val="dk1"/>
              </a:solidFill>
              <a:latin typeface="Calibri"/>
              <a:ea typeface="Calibri"/>
              <a:cs typeface="Calibri"/>
              <a:sym typeface="Calibri"/>
            </a:endParaRPr>
          </a:p>
        </p:txBody>
      </p:sp>
      <p:pic>
        <p:nvPicPr>
          <p:cNvPr descr=" " id="33" name="Google Shape;33;p2"/>
          <p:cNvPicPr preferRelativeResize="0"/>
          <p:nvPr/>
        </p:nvPicPr>
        <p:blipFill rotWithShape="1">
          <a:blip r:embed="rId4">
            <a:alphaModFix/>
          </a:blip>
          <a:srcRect b="0" l="0" r="0" t="0"/>
          <a:stretch/>
        </p:blipFill>
        <p:spPr>
          <a:xfrm>
            <a:off x="406451" y="11861800"/>
            <a:ext cx="1359070" cy="1346200"/>
          </a:xfrm>
          <a:prstGeom prst="rect">
            <a:avLst/>
          </a:prstGeom>
          <a:noFill/>
          <a:ln>
            <a:noFill/>
          </a:ln>
        </p:spPr>
      </p:pic>
      <p:pic>
        <p:nvPicPr>
          <p:cNvPr descr=" " id="34" name="Google Shape;34;p2"/>
          <p:cNvPicPr preferRelativeResize="0"/>
          <p:nvPr/>
        </p:nvPicPr>
        <p:blipFill rotWithShape="1">
          <a:blip r:embed="rId5">
            <a:alphaModFix/>
          </a:blip>
          <a:srcRect b="0" l="0" r="0" t="0"/>
          <a:stretch/>
        </p:blipFill>
        <p:spPr>
          <a:xfrm>
            <a:off x="591777" y="12045373"/>
            <a:ext cx="988414" cy="979054"/>
          </a:xfrm>
          <a:prstGeom prst="rect">
            <a:avLst/>
          </a:prstGeom>
          <a:noFill/>
          <a:ln>
            <a:noFill/>
          </a:ln>
        </p:spPr>
      </p:pic>
      <p:pic>
        <p:nvPicPr>
          <p:cNvPr descr=" " id="35" name="Google Shape;35;p2"/>
          <p:cNvPicPr preferRelativeResize="0"/>
          <p:nvPr/>
        </p:nvPicPr>
        <p:blipFill rotWithShape="1">
          <a:blip r:embed="rId6">
            <a:alphaModFix/>
          </a:blip>
          <a:srcRect b="0" l="0" r="0" t="0"/>
          <a:stretch/>
        </p:blipFill>
        <p:spPr>
          <a:xfrm>
            <a:off x="0" y="0"/>
            <a:ext cx="8865708" cy="13716000"/>
          </a:xfrm>
          <a:prstGeom prst="rect">
            <a:avLst/>
          </a:prstGeom>
          <a:noFill/>
          <a:ln>
            <a:noFill/>
          </a:ln>
        </p:spPr>
      </p:pic>
      <p:pic>
        <p:nvPicPr>
          <p:cNvPr descr=" " id="36" name="Google Shape;36;p2"/>
          <p:cNvPicPr preferRelativeResize="0"/>
          <p:nvPr/>
        </p:nvPicPr>
        <p:blipFill rotWithShape="1">
          <a:blip r:embed="rId7">
            <a:alphaModFix/>
          </a:blip>
          <a:srcRect b="0" l="0" r="0" t="0"/>
          <a:stretch/>
        </p:blipFill>
        <p:spPr>
          <a:xfrm>
            <a:off x="0" y="0"/>
            <a:ext cx="6186250" cy="13716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419" name="Shape 419"/>
        <p:cNvGrpSpPr/>
        <p:nvPr/>
      </p:nvGrpSpPr>
      <p:grpSpPr>
        <a:xfrm>
          <a:off x="0" y="0"/>
          <a:ext cx="0" cy="0"/>
          <a:chOff x="0" y="0"/>
          <a:chExt cx="0" cy="0"/>
        </a:xfrm>
      </p:grpSpPr>
      <p:pic>
        <p:nvPicPr>
          <p:cNvPr descr=" " id="420" name="Google Shape;420;p20"/>
          <p:cNvPicPr preferRelativeResize="0"/>
          <p:nvPr/>
        </p:nvPicPr>
        <p:blipFill rotWithShape="1">
          <a:blip r:embed="rId3">
            <a:alphaModFix/>
          </a:blip>
          <a:srcRect b="0" l="0" r="0" t="0"/>
          <a:stretch/>
        </p:blipFill>
        <p:spPr>
          <a:xfrm>
            <a:off x="11355219" y="1625600"/>
            <a:ext cx="13031829" cy="10464800"/>
          </a:xfrm>
          <a:prstGeom prst="rect">
            <a:avLst/>
          </a:prstGeom>
          <a:noFill/>
          <a:ln>
            <a:noFill/>
          </a:ln>
        </p:spPr>
      </p:pic>
      <p:pic>
        <p:nvPicPr>
          <p:cNvPr descr=" " id="421" name="Google Shape;421;p20"/>
          <p:cNvPicPr preferRelativeResize="0"/>
          <p:nvPr/>
        </p:nvPicPr>
        <p:blipFill rotWithShape="1">
          <a:blip r:embed="rId4">
            <a:alphaModFix/>
          </a:blip>
          <a:srcRect b="0" l="0" r="0" t="0"/>
          <a:stretch/>
        </p:blipFill>
        <p:spPr>
          <a:xfrm>
            <a:off x="13110321" y="1980885"/>
            <a:ext cx="11276728" cy="8957526"/>
          </a:xfrm>
          <a:prstGeom prst="rect">
            <a:avLst/>
          </a:prstGeom>
          <a:noFill/>
          <a:ln>
            <a:noFill/>
          </a:ln>
        </p:spPr>
      </p:pic>
      <p:pic>
        <p:nvPicPr>
          <p:cNvPr descr=" " id="422" name="Google Shape;422;p20"/>
          <p:cNvPicPr preferRelativeResize="0"/>
          <p:nvPr/>
        </p:nvPicPr>
        <p:blipFill rotWithShape="1">
          <a:blip r:embed="rId5">
            <a:alphaModFix/>
          </a:blip>
          <a:srcRect b="0" l="0" r="0" t="0"/>
          <a:stretch/>
        </p:blipFill>
        <p:spPr>
          <a:xfrm>
            <a:off x="406451" y="12242800"/>
            <a:ext cx="965321" cy="1016000"/>
          </a:xfrm>
          <a:prstGeom prst="rect">
            <a:avLst/>
          </a:prstGeom>
          <a:noFill/>
          <a:ln>
            <a:noFill/>
          </a:ln>
        </p:spPr>
      </p:pic>
      <p:pic>
        <p:nvPicPr>
          <p:cNvPr descr=" " id="423" name="Google Shape;423;p20"/>
          <p:cNvPicPr preferRelativeResize="0"/>
          <p:nvPr/>
        </p:nvPicPr>
        <p:blipFill rotWithShape="1">
          <a:blip r:embed="rId6">
            <a:alphaModFix/>
          </a:blip>
          <a:srcRect b="0" l="0" r="0" t="0"/>
          <a:stretch/>
        </p:blipFill>
        <p:spPr>
          <a:xfrm>
            <a:off x="538081" y="12381347"/>
            <a:ext cx="702060" cy="738910"/>
          </a:xfrm>
          <a:prstGeom prst="rect">
            <a:avLst/>
          </a:prstGeom>
          <a:noFill/>
          <a:ln>
            <a:noFill/>
          </a:ln>
        </p:spPr>
      </p:pic>
      <p:sp>
        <p:nvSpPr>
          <p:cNvPr id="424" name="Google Shape;424;p20"/>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
        <p:nvSpPr>
          <p:cNvPr id="426" name="Google Shape;426;p20"/>
          <p:cNvSpPr/>
          <p:nvPr/>
        </p:nvSpPr>
        <p:spPr>
          <a:xfrm>
            <a:off x="1674700" y="5353300"/>
            <a:ext cx="10207500" cy="4564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Slide’la alakalı özet açıklama buraya yazılır. Slide’larda dokümanlarda olduğu gibi upuzun text’ler yer almamalıdır. </a:t>
            </a:r>
            <a:endParaRPr sz="3200">
              <a:solidFill>
                <a:srgbClr val="10332F"/>
              </a:solidFill>
              <a:latin typeface="Outfit Light"/>
              <a:ea typeface="Outfit Light"/>
              <a:cs typeface="Outfit Light"/>
              <a:sym typeface="Outfit Light"/>
            </a:endParaRPr>
          </a:p>
          <a:p>
            <a:pPr indent="0" lvl="0" marL="0" marR="0" rtl="0" algn="l">
              <a:lnSpc>
                <a:spcPct val="115000"/>
              </a:lnSpc>
              <a:spcBef>
                <a:spcPts val="0"/>
              </a:spcBef>
              <a:spcAft>
                <a:spcPts val="0"/>
              </a:spcAft>
              <a:buClr>
                <a:srgbClr val="10332F"/>
              </a:buClr>
              <a:buSzPts val="3600"/>
              <a:buFont typeface="Outfit Light"/>
              <a:buNone/>
            </a:pPr>
            <a:r>
              <a:t/>
            </a:r>
            <a:endParaRPr sz="3200">
              <a:solidFill>
                <a:srgbClr val="10332F"/>
              </a:solidFill>
              <a:latin typeface="Outfit Light"/>
              <a:ea typeface="Outfit Light"/>
              <a:cs typeface="Outfit Light"/>
              <a:sym typeface="Outfit Light"/>
            </a:endParaRPr>
          </a:p>
          <a:p>
            <a:pPr indent="0" lvl="0" marL="0" marR="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Dikkat çekici, ana noktayı karşı tarafa aktaran, üstüne yaptığımız sözlü anlatım ile pekişen derecede özet açıklamalar yer alır. Çünkü sunumu dinleyenin, slide’da yazılanları okumaya çalışmasına değil, sizin anlattıklarınıza odaklanmasını sağlamalısınız.</a:t>
            </a:r>
            <a:endParaRPr b="0" i="0" sz="3200" u="none" cap="none" strike="noStrike">
              <a:solidFill>
                <a:schemeClr val="dk1"/>
              </a:solidFill>
              <a:latin typeface="Calibri"/>
              <a:ea typeface="Calibri"/>
              <a:cs typeface="Calibri"/>
              <a:sym typeface="Calibri"/>
            </a:endParaRPr>
          </a:p>
        </p:txBody>
      </p:sp>
      <p:sp>
        <p:nvSpPr>
          <p:cNvPr id="427" name="Google Shape;427;p20"/>
          <p:cNvSpPr/>
          <p:nvPr/>
        </p:nvSpPr>
        <p:spPr>
          <a:xfrm>
            <a:off x="1674703" y="3773463"/>
            <a:ext cx="10974300" cy="22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1674703" y="4105713"/>
            <a:ext cx="11313000" cy="1557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8000"/>
              <a:buFont typeface="Bricolage Grotesque"/>
              <a:buNone/>
            </a:pPr>
            <a:r>
              <a:rPr b="1" lang="en-US" sz="6400">
                <a:solidFill>
                  <a:srgbClr val="10332F"/>
                </a:solidFill>
                <a:latin typeface="Bricolage Grotesque"/>
                <a:ea typeface="Bricolage Grotesque"/>
                <a:cs typeface="Bricolage Grotesque"/>
                <a:sym typeface="Bricolage Grotesque"/>
              </a:rPr>
              <a:t>Desktop</a:t>
            </a:r>
            <a:r>
              <a:rPr b="1" lang="en-US" sz="6400">
                <a:solidFill>
                  <a:srgbClr val="10332F"/>
                </a:solidFill>
                <a:latin typeface="Bricolage Grotesque"/>
                <a:ea typeface="Bricolage Grotesque"/>
                <a:cs typeface="Bricolage Grotesque"/>
                <a:sym typeface="Bricolage Grotesque"/>
              </a:rPr>
              <a:t> design lorem</a:t>
            </a:r>
            <a:endParaRPr b="0" i="0" sz="64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433" name="Shape 433"/>
        <p:cNvGrpSpPr/>
        <p:nvPr/>
      </p:nvGrpSpPr>
      <p:grpSpPr>
        <a:xfrm>
          <a:off x="0" y="0"/>
          <a:ext cx="0" cy="0"/>
          <a:chOff x="0" y="0"/>
          <a:chExt cx="0" cy="0"/>
        </a:xfrm>
      </p:grpSpPr>
      <p:pic>
        <p:nvPicPr>
          <p:cNvPr descr="preencoded.png" id="434" name="Google Shape;434;g333c6a0e857_0_0"/>
          <p:cNvPicPr preferRelativeResize="0"/>
          <p:nvPr/>
        </p:nvPicPr>
        <p:blipFill rotWithShape="1">
          <a:blip r:embed="rId3">
            <a:alphaModFix/>
          </a:blip>
          <a:srcRect b="0" l="0" r="0" t="0"/>
          <a:stretch/>
        </p:blipFill>
        <p:spPr>
          <a:xfrm>
            <a:off x="3556441" y="1625600"/>
            <a:ext cx="17269069" cy="10464800"/>
          </a:xfrm>
          <a:prstGeom prst="rect">
            <a:avLst/>
          </a:prstGeom>
          <a:noFill/>
          <a:ln>
            <a:noFill/>
          </a:ln>
        </p:spPr>
      </p:pic>
      <p:pic>
        <p:nvPicPr>
          <p:cNvPr descr="preencoded.png" id="435" name="Google Shape;435;g333c6a0e857_0_0"/>
          <p:cNvPicPr preferRelativeResize="0"/>
          <p:nvPr/>
        </p:nvPicPr>
        <p:blipFill rotWithShape="1">
          <a:blip r:embed="rId4">
            <a:alphaModFix/>
          </a:blip>
          <a:srcRect b="0" l="0" r="0" t="0"/>
          <a:stretch/>
        </p:blipFill>
        <p:spPr>
          <a:xfrm>
            <a:off x="406450" y="12242800"/>
            <a:ext cx="965200" cy="1016000"/>
          </a:xfrm>
          <a:prstGeom prst="rect">
            <a:avLst/>
          </a:prstGeom>
          <a:noFill/>
          <a:ln>
            <a:noFill/>
          </a:ln>
        </p:spPr>
      </p:pic>
      <p:pic>
        <p:nvPicPr>
          <p:cNvPr descr="preencoded.png" id="436" name="Google Shape;436;g333c6a0e857_0_0"/>
          <p:cNvPicPr preferRelativeResize="0"/>
          <p:nvPr/>
        </p:nvPicPr>
        <p:blipFill rotWithShape="1">
          <a:blip r:embed="rId5">
            <a:alphaModFix/>
          </a:blip>
          <a:srcRect b="0" l="0" r="0" t="0"/>
          <a:stretch/>
        </p:blipFill>
        <p:spPr>
          <a:xfrm>
            <a:off x="0" y="0"/>
            <a:ext cx="6553200" cy="1219200"/>
          </a:xfrm>
          <a:prstGeom prst="rect">
            <a:avLst/>
          </a:prstGeom>
          <a:noFill/>
          <a:ln>
            <a:noFill/>
          </a:ln>
        </p:spPr>
      </p:pic>
      <p:sp>
        <p:nvSpPr>
          <p:cNvPr id="437" name="Google Shape;437;g333c6a0e857_0_0"/>
          <p:cNvSpPr/>
          <p:nvPr/>
        </p:nvSpPr>
        <p:spPr>
          <a:xfrm>
            <a:off x="406450" y="406400"/>
            <a:ext cx="5982300" cy="406500"/>
          </a:xfrm>
          <a:prstGeom prst="rect">
            <a:avLst/>
          </a:prstGeom>
          <a:noFill/>
          <a:ln>
            <a:noFill/>
          </a:ln>
        </p:spPr>
        <p:txBody>
          <a:bodyPr anchorCtr="0" anchor="t" bIns="0" lIns="0" spcFirstLastPara="1" rIns="0" wrap="square" tIns="0">
            <a:noAutofit/>
          </a:bodyPr>
          <a:lstStyle/>
          <a:p>
            <a:pPr indent="0" lvl="0" marL="0" marR="0" rtl="0" algn="l">
              <a:lnSpc>
                <a:spcPct val="11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442" name="Shape 442"/>
        <p:cNvGrpSpPr/>
        <p:nvPr/>
      </p:nvGrpSpPr>
      <p:grpSpPr>
        <a:xfrm>
          <a:off x="0" y="0"/>
          <a:ext cx="0" cy="0"/>
          <a:chOff x="0" y="0"/>
          <a:chExt cx="0" cy="0"/>
        </a:xfrm>
      </p:grpSpPr>
      <p:pic>
        <p:nvPicPr>
          <p:cNvPr descr=" " id="443" name="Google Shape;443;g32d722eefc0_0_0"/>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444" name="Google Shape;444;g32d722eefc0_0_0"/>
          <p:cNvPicPr preferRelativeResize="0"/>
          <p:nvPr/>
        </p:nvPicPr>
        <p:blipFill rotWithShape="1">
          <a:blip r:embed="rId4">
            <a:alphaModFix/>
          </a:blip>
          <a:srcRect b="0" l="0" r="0" t="0"/>
          <a:stretch/>
        </p:blipFill>
        <p:spPr>
          <a:xfrm>
            <a:off x="538081" y="12381347"/>
            <a:ext cx="702060" cy="738910"/>
          </a:xfrm>
          <a:prstGeom prst="rect">
            <a:avLst/>
          </a:prstGeom>
          <a:noFill/>
          <a:ln>
            <a:noFill/>
          </a:ln>
        </p:spPr>
      </p:pic>
      <p:sp>
        <p:nvSpPr>
          <p:cNvPr id="445" name="Google Shape;445;g32d722eefc0_0_0"/>
          <p:cNvSpPr/>
          <p:nvPr/>
        </p:nvSpPr>
        <p:spPr>
          <a:xfrm>
            <a:off x="0" y="0"/>
            <a:ext cx="6554100"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32d722eefc0_0_0"/>
          <p:cNvSpPr/>
          <p:nvPr/>
        </p:nvSpPr>
        <p:spPr>
          <a:xfrm>
            <a:off x="406451" y="406400"/>
            <a:ext cx="5842800" cy="5079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
        <p:nvSpPr>
          <p:cNvPr id="447" name="Google Shape;447;g32d722eefc0_0_0"/>
          <p:cNvSpPr/>
          <p:nvPr/>
        </p:nvSpPr>
        <p:spPr>
          <a:xfrm>
            <a:off x="1505350" y="3108875"/>
            <a:ext cx="22161600" cy="2222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The heat map view shows you how different teams ranked the themes. This highlights the different perspectives from each of the customer-facing teams based on the different customer segments, stages in their journey, and methods of interactions with customers.</a:t>
            </a:r>
            <a:endParaRPr b="0" i="0" sz="3200" u="none" cap="none" strike="noStrike">
              <a:solidFill>
                <a:schemeClr val="dk1"/>
              </a:solidFill>
              <a:latin typeface="Calibri"/>
              <a:ea typeface="Calibri"/>
              <a:cs typeface="Calibri"/>
              <a:sym typeface="Calibri"/>
            </a:endParaRPr>
          </a:p>
        </p:txBody>
      </p:sp>
      <p:sp>
        <p:nvSpPr>
          <p:cNvPr id="448" name="Google Shape;448;g32d722eefc0_0_0"/>
          <p:cNvSpPr/>
          <p:nvPr/>
        </p:nvSpPr>
        <p:spPr>
          <a:xfrm>
            <a:off x="1505353" y="1980863"/>
            <a:ext cx="11313000" cy="1557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8000"/>
              <a:buFont typeface="Bricolage Grotesque"/>
              <a:buNone/>
            </a:pPr>
            <a:r>
              <a:rPr b="1" lang="en-US" sz="6400">
                <a:solidFill>
                  <a:srgbClr val="10332F"/>
                </a:solidFill>
                <a:latin typeface="Bricolage Grotesque"/>
                <a:ea typeface="Bricolage Grotesque"/>
                <a:cs typeface="Bricolage Grotesque"/>
                <a:sym typeface="Bricolage Grotesque"/>
              </a:rPr>
              <a:t>Heat Map by Team View</a:t>
            </a:r>
            <a:endParaRPr b="0" i="0" sz="6400" u="none" cap="none" strike="noStrike">
              <a:solidFill>
                <a:schemeClr val="dk1"/>
              </a:solidFill>
              <a:latin typeface="Calibri"/>
              <a:ea typeface="Calibri"/>
              <a:cs typeface="Calibri"/>
              <a:sym typeface="Calibri"/>
            </a:endParaRPr>
          </a:p>
        </p:txBody>
      </p:sp>
      <p:pic>
        <p:nvPicPr>
          <p:cNvPr descr=" " id="449" name="Google Shape;449;g32d722eefc0_0_0"/>
          <p:cNvPicPr preferRelativeResize="0"/>
          <p:nvPr/>
        </p:nvPicPr>
        <p:blipFill rotWithShape="1">
          <a:blip r:embed="rId5">
            <a:alphaModFix/>
          </a:blip>
          <a:srcRect b="23780" l="0" r="2296" t="0"/>
          <a:stretch/>
        </p:blipFill>
        <p:spPr>
          <a:xfrm>
            <a:off x="1505350" y="5081925"/>
            <a:ext cx="21550248" cy="77567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454" name="Shape 454"/>
        <p:cNvGrpSpPr/>
        <p:nvPr/>
      </p:nvGrpSpPr>
      <p:grpSpPr>
        <a:xfrm>
          <a:off x="0" y="0"/>
          <a:ext cx="0" cy="0"/>
          <a:chOff x="0" y="0"/>
          <a:chExt cx="0" cy="0"/>
        </a:xfrm>
      </p:grpSpPr>
      <p:sp>
        <p:nvSpPr>
          <p:cNvPr id="455" name="Google Shape;455;p21"/>
          <p:cNvSpPr/>
          <p:nvPr/>
        </p:nvSpPr>
        <p:spPr>
          <a:xfrm>
            <a:off x="14784648" y="1231900"/>
            <a:ext cx="5478618" cy="112437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56" name="Google Shape;456;p21"/>
          <p:cNvPicPr preferRelativeResize="0"/>
          <p:nvPr/>
        </p:nvPicPr>
        <p:blipFill rotWithShape="1">
          <a:blip r:embed="rId3">
            <a:alphaModFix/>
          </a:blip>
          <a:srcRect b="0" l="0" r="0" t="0"/>
          <a:stretch/>
        </p:blipFill>
        <p:spPr>
          <a:xfrm>
            <a:off x="14784648" y="1231900"/>
            <a:ext cx="5478602" cy="11243732"/>
          </a:xfrm>
          <a:prstGeom prst="rect">
            <a:avLst/>
          </a:prstGeom>
          <a:noFill/>
          <a:ln>
            <a:noFill/>
          </a:ln>
        </p:spPr>
      </p:pic>
      <p:pic>
        <p:nvPicPr>
          <p:cNvPr descr=" " id="457" name="Google Shape;457;p21"/>
          <p:cNvPicPr preferRelativeResize="0"/>
          <p:nvPr/>
        </p:nvPicPr>
        <p:blipFill rotWithShape="1">
          <a:blip r:embed="rId4">
            <a:alphaModFix/>
          </a:blip>
          <a:srcRect b="0" l="0" r="0" t="0"/>
          <a:stretch/>
        </p:blipFill>
        <p:spPr>
          <a:xfrm>
            <a:off x="15028090" y="1443555"/>
            <a:ext cx="4991724" cy="10820401"/>
          </a:xfrm>
          <a:prstGeom prst="rect">
            <a:avLst/>
          </a:prstGeom>
          <a:noFill/>
          <a:ln>
            <a:noFill/>
          </a:ln>
        </p:spPr>
      </p:pic>
      <p:pic>
        <p:nvPicPr>
          <p:cNvPr descr=" " id="458" name="Google Shape;458;p21"/>
          <p:cNvPicPr preferRelativeResize="0"/>
          <p:nvPr/>
        </p:nvPicPr>
        <p:blipFill rotWithShape="1">
          <a:blip r:embed="rId5">
            <a:alphaModFix/>
          </a:blip>
          <a:srcRect b="0" l="0" r="0" t="0"/>
          <a:stretch/>
        </p:blipFill>
        <p:spPr>
          <a:xfrm>
            <a:off x="406451" y="12242800"/>
            <a:ext cx="965321" cy="1016000"/>
          </a:xfrm>
          <a:prstGeom prst="rect">
            <a:avLst/>
          </a:prstGeom>
          <a:noFill/>
          <a:ln>
            <a:noFill/>
          </a:ln>
        </p:spPr>
      </p:pic>
      <p:pic>
        <p:nvPicPr>
          <p:cNvPr descr=" " id="459" name="Google Shape;459;p21"/>
          <p:cNvPicPr preferRelativeResize="0"/>
          <p:nvPr/>
        </p:nvPicPr>
        <p:blipFill rotWithShape="1">
          <a:blip r:embed="rId6">
            <a:alphaModFix/>
          </a:blip>
          <a:srcRect b="0" l="0" r="0" t="0"/>
          <a:stretch/>
        </p:blipFill>
        <p:spPr>
          <a:xfrm>
            <a:off x="538081" y="12381347"/>
            <a:ext cx="702060" cy="738910"/>
          </a:xfrm>
          <a:prstGeom prst="rect">
            <a:avLst/>
          </a:prstGeom>
          <a:noFill/>
          <a:ln>
            <a:noFill/>
          </a:ln>
        </p:spPr>
      </p:pic>
      <p:sp>
        <p:nvSpPr>
          <p:cNvPr id="460" name="Google Shape;460;p21"/>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
        <p:nvSpPr>
          <p:cNvPr id="462" name="Google Shape;462;p21"/>
          <p:cNvSpPr/>
          <p:nvPr/>
        </p:nvSpPr>
        <p:spPr>
          <a:xfrm>
            <a:off x="1371775" y="5277088"/>
            <a:ext cx="11313000" cy="4564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Slide’la alakalı özet açıklama buraya yazılır. Slide’larda dokümanlarda olduğu gibi upuzun text’ler yer almamalıdır. </a:t>
            </a:r>
            <a:endParaRPr sz="3200">
              <a:solidFill>
                <a:srgbClr val="10332F"/>
              </a:solidFill>
              <a:latin typeface="Outfit Light"/>
              <a:ea typeface="Outfit Light"/>
              <a:cs typeface="Outfit Light"/>
              <a:sym typeface="Outfit Light"/>
            </a:endParaRPr>
          </a:p>
          <a:p>
            <a:pPr indent="0" lvl="0" marL="0" marR="0" rtl="0" algn="l">
              <a:lnSpc>
                <a:spcPct val="115000"/>
              </a:lnSpc>
              <a:spcBef>
                <a:spcPts val="0"/>
              </a:spcBef>
              <a:spcAft>
                <a:spcPts val="0"/>
              </a:spcAft>
              <a:buClr>
                <a:srgbClr val="10332F"/>
              </a:buClr>
              <a:buSzPts val="3600"/>
              <a:buFont typeface="Outfit Light"/>
              <a:buNone/>
            </a:pPr>
            <a:r>
              <a:t/>
            </a:r>
            <a:endParaRPr sz="3200">
              <a:solidFill>
                <a:srgbClr val="10332F"/>
              </a:solidFill>
              <a:latin typeface="Outfit Light"/>
              <a:ea typeface="Outfit Light"/>
              <a:cs typeface="Outfit Light"/>
              <a:sym typeface="Outfit Light"/>
            </a:endParaRPr>
          </a:p>
          <a:p>
            <a:pPr indent="0" lvl="0" marL="0" marR="0" rtl="0" algn="l">
              <a:lnSpc>
                <a:spcPct val="115000"/>
              </a:lnSpc>
              <a:spcBef>
                <a:spcPts val="0"/>
              </a:spcBef>
              <a:spcAft>
                <a:spcPts val="0"/>
              </a:spcAft>
              <a:buClr>
                <a:srgbClr val="10332F"/>
              </a:buClr>
              <a:buSzPts val="3600"/>
              <a:buFont typeface="Outfit Light"/>
              <a:buNone/>
            </a:pPr>
            <a:r>
              <a:rPr lang="en-US" sz="3200">
                <a:solidFill>
                  <a:srgbClr val="10332F"/>
                </a:solidFill>
                <a:latin typeface="Outfit Light"/>
                <a:ea typeface="Outfit Light"/>
                <a:cs typeface="Outfit Light"/>
                <a:sym typeface="Outfit Light"/>
              </a:rPr>
              <a:t>Dikkat çekici, ana noktayı karşı tarafa aktaran, üstüne yaptığımız sözlü anlatım ile pekişen derecede özet açıklamalar yer alır. Çünkü sunumu dinleyenin, slide’da yazılanları okumaya çalışmasına değil, sizin anlattıklarınıza odaklanmasını sağlamalısınız.</a:t>
            </a:r>
            <a:endParaRPr b="0" i="0" sz="3200" u="none" cap="none" strike="noStrike">
              <a:solidFill>
                <a:schemeClr val="dk1"/>
              </a:solidFill>
              <a:latin typeface="Calibri"/>
              <a:ea typeface="Calibri"/>
              <a:cs typeface="Calibri"/>
              <a:sym typeface="Calibri"/>
            </a:endParaRPr>
          </a:p>
        </p:txBody>
      </p:sp>
      <p:sp>
        <p:nvSpPr>
          <p:cNvPr id="463" name="Google Shape;463;p21"/>
          <p:cNvSpPr/>
          <p:nvPr/>
        </p:nvSpPr>
        <p:spPr>
          <a:xfrm>
            <a:off x="1674703" y="3773463"/>
            <a:ext cx="10974300" cy="22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1371778" y="4105713"/>
            <a:ext cx="11313000" cy="15579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8000"/>
              <a:buFont typeface="Bricolage Grotesque"/>
              <a:buNone/>
            </a:pPr>
            <a:r>
              <a:rPr b="1" lang="en-US" sz="6400">
                <a:solidFill>
                  <a:srgbClr val="10332F"/>
                </a:solidFill>
                <a:latin typeface="Bricolage Grotesque"/>
                <a:ea typeface="Bricolage Grotesque"/>
                <a:cs typeface="Bricolage Grotesque"/>
                <a:sym typeface="Bricolage Grotesque"/>
              </a:rPr>
              <a:t>Mobile design lorem</a:t>
            </a:r>
            <a:endParaRPr b="0" i="0" sz="64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9" name="Shape 469"/>
        <p:cNvGrpSpPr/>
        <p:nvPr/>
      </p:nvGrpSpPr>
      <p:grpSpPr>
        <a:xfrm>
          <a:off x="0" y="0"/>
          <a:ext cx="0" cy="0"/>
          <a:chOff x="0" y="0"/>
          <a:chExt cx="0" cy="0"/>
        </a:xfrm>
      </p:grpSpPr>
      <p:pic>
        <p:nvPicPr>
          <p:cNvPr descr=" " id="470" name="Google Shape;470;p22"/>
          <p:cNvPicPr preferRelativeResize="0"/>
          <p:nvPr/>
        </p:nvPicPr>
        <p:blipFill rotWithShape="1">
          <a:blip r:embed="rId3">
            <a:alphaModFix/>
          </a:blip>
          <a:srcRect b="0" l="0" r="0" t="0"/>
          <a:stretch/>
        </p:blipFill>
        <p:spPr>
          <a:xfrm>
            <a:off x="0" y="0"/>
            <a:ext cx="24387048" cy="13716000"/>
          </a:xfrm>
          <a:prstGeom prst="rect">
            <a:avLst/>
          </a:prstGeom>
          <a:noFill/>
          <a:ln>
            <a:noFill/>
          </a:ln>
        </p:spPr>
      </p:pic>
      <p:sp>
        <p:nvSpPr>
          <p:cNvPr id="471" name="Google Shape;471;p22"/>
          <p:cNvSpPr/>
          <p:nvPr/>
        </p:nvSpPr>
        <p:spPr>
          <a:xfrm>
            <a:off x="11787073" y="5537200"/>
            <a:ext cx="812902" cy="71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72" name="Google Shape;472;p22"/>
          <p:cNvPicPr preferRelativeResize="0"/>
          <p:nvPr/>
        </p:nvPicPr>
        <p:blipFill rotWithShape="1">
          <a:blip r:embed="rId4">
            <a:alphaModFix/>
          </a:blip>
          <a:srcRect b="0" l="0" r="0" t="0"/>
          <a:stretch/>
        </p:blipFill>
        <p:spPr>
          <a:xfrm>
            <a:off x="11787073" y="5537200"/>
            <a:ext cx="812902" cy="203200"/>
          </a:xfrm>
          <a:prstGeom prst="rect">
            <a:avLst/>
          </a:prstGeom>
          <a:noFill/>
          <a:ln>
            <a:noFill/>
          </a:ln>
        </p:spPr>
      </p:pic>
      <p:sp>
        <p:nvSpPr>
          <p:cNvPr id="473" name="Google Shape;473;p22"/>
          <p:cNvSpPr/>
          <p:nvPr/>
        </p:nvSpPr>
        <p:spPr>
          <a:xfrm>
            <a:off x="6264000" y="6248400"/>
            <a:ext cx="11859049" cy="1329267"/>
          </a:xfrm>
          <a:prstGeom prst="rect">
            <a:avLst/>
          </a:prstGeom>
          <a:noFill/>
          <a:ln>
            <a:noFill/>
          </a:ln>
        </p:spPr>
        <p:txBody>
          <a:bodyPr anchorCtr="0" anchor="t" bIns="0" lIns="0" spcFirstLastPara="1" rIns="0" wrap="square" tIns="0">
            <a:noAutofit/>
          </a:bodyPr>
          <a:lstStyle/>
          <a:p>
            <a:pPr indent="0" lvl="0" marL="0" marR="0" rtl="0" algn="ctr">
              <a:lnSpc>
                <a:spcPct val="108108"/>
              </a:lnSpc>
              <a:spcBef>
                <a:spcPts val="0"/>
              </a:spcBef>
              <a:spcAft>
                <a:spcPts val="0"/>
              </a:spcAft>
              <a:buClr>
                <a:srgbClr val="FEFEF7"/>
              </a:buClr>
              <a:buSzPts val="7400"/>
              <a:buFont typeface="Bricolage Grotesque ExtraBold"/>
              <a:buNone/>
            </a:pPr>
            <a:r>
              <a:rPr b="0" i="0" lang="en-US" sz="7400" u="none" cap="none" strike="noStrike">
                <a:solidFill>
                  <a:srgbClr val="FEFEF7"/>
                </a:solidFill>
                <a:latin typeface="Bricolage Grotesque ExtraBold"/>
                <a:ea typeface="Bricolage Grotesque ExtraBold"/>
                <a:cs typeface="Bricolage Grotesque ExtraBold"/>
                <a:sym typeface="Bricolage Grotesque ExtraBold"/>
              </a:rPr>
              <a:t>Ana Seperatör Başlığı</a:t>
            </a:r>
            <a:endParaRPr b="0" i="0" sz="7400" u="none" cap="none" strike="noStrike">
              <a:solidFill>
                <a:schemeClr val="dk1"/>
              </a:solidFill>
              <a:latin typeface="Calibri"/>
              <a:ea typeface="Calibri"/>
              <a:cs typeface="Calibri"/>
              <a:sym typeface="Calibri"/>
            </a:endParaRPr>
          </a:p>
        </p:txBody>
      </p:sp>
      <p:sp>
        <p:nvSpPr>
          <p:cNvPr id="474" name="Google Shape;474;p22"/>
          <p:cNvSpPr/>
          <p:nvPr/>
        </p:nvSpPr>
        <p:spPr>
          <a:xfrm>
            <a:off x="11787073" y="7264400"/>
            <a:ext cx="812902" cy="9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75" name="Google Shape;475;p22"/>
          <p:cNvPicPr preferRelativeResize="0"/>
          <p:nvPr/>
        </p:nvPicPr>
        <p:blipFill rotWithShape="1">
          <a:blip r:embed="rId4">
            <a:alphaModFix/>
          </a:blip>
          <a:srcRect b="0" l="0" r="0" t="0"/>
          <a:stretch/>
        </p:blipFill>
        <p:spPr>
          <a:xfrm>
            <a:off x="11787073" y="7975600"/>
            <a:ext cx="812902" cy="203200"/>
          </a:xfrm>
          <a:prstGeom prst="rect">
            <a:avLst/>
          </a:prstGeom>
          <a:noFill/>
          <a:ln>
            <a:noFill/>
          </a:ln>
        </p:spPr>
      </p:pic>
      <p:sp>
        <p:nvSpPr>
          <p:cNvPr id="476" name="Google Shape;476;p22"/>
          <p:cNvSpPr/>
          <p:nvPr/>
        </p:nvSpPr>
        <p:spPr>
          <a:xfrm>
            <a:off x="-2254125" y="4889850"/>
            <a:ext cx="10063800" cy="3936300"/>
          </a:xfrm>
          <a:prstGeom prst="rect">
            <a:avLst/>
          </a:prstGeom>
          <a:noFill/>
          <a:ln>
            <a:noFill/>
          </a:ln>
        </p:spPr>
        <p:txBody>
          <a:bodyPr anchorCtr="0" anchor="t" bIns="0" lIns="0" spcFirstLastPara="1" rIns="0" wrap="square" tIns="0">
            <a:noAutofit/>
          </a:bodyPr>
          <a:lstStyle/>
          <a:p>
            <a:pPr indent="0" lvl="0" marL="0" marR="0" rtl="0" algn="ctr">
              <a:lnSpc>
                <a:spcPct val="32000"/>
              </a:lnSpc>
              <a:spcBef>
                <a:spcPts val="0"/>
              </a:spcBef>
              <a:spcAft>
                <a:spcPts val="0"/>
              </a:spcAft>
              <a:buClr>
                <a:srgbClr val="FEFEF7"/>
              </a:buClr>
              <a:buSzPts val="40000"/>
              <a:buFont typeface="Bricolage Grotesque ExtraBold"/>
              <a:buNone/>
            </a:pPr>
            <a:r>
              <a:t/>
            </a:r>
            <a:endParaRPr sz="40000">
              <a:solidFill>
                <a:srgbClr val="254E49"/>
              </a:solidFill>
              <a:latin typeface="Bricolage Grotesque ExtraBold"/>
              <a:ea typeface="Bricolage Grotesque ExtraBold"/>
              <a:cs typeface="Bricolage Grotesque ExtraBold"/>
              <a:sym typeface="Bricolage Grotesque ExtraBold"/>
            </a:endParaRPr>
          </a:p>
          <a:p>
            <a:pPr indent="0" lvl="0" marL="0" marR="0" rtl="0" algn="ctr">
              <a:lnSpc>
                <a:spcPct val="32000"/>
              </a:lnSpc>
              <a:spcBef>
                <a:spcPts val="0"/>
              </a:spcBef>
              <a:spcAft>
                <a:spcPts val="0"/>
              </a:spcAft>
              <a:buClr>
                <a:srgbClr val="FEFEF7"/>
              </a:buClr>
              <a:buSzPts val="40000"/>
              <a:buFont typeface="Bricolage Grotesque ExtraBold"/>
              <a:buNone/>
            </a:pPr>
            <a:r>
              <a:rPr b="0" i="0" lang="en-US" sz="40000" u="none" cap="none" strike="noStrike">
                <a:solidFill>
                  <a:srgbClr val="254E49"/>
                </a:solidFill>
                <a:latin typeface="Bricolage Grotesque ExtraBold"/>
                <a:ea typeface="Bricolage Grotesque ExtraBold"/>
                <a:cs typeface="Bricolage Grotesque ExtraBold"/>
                <a:sym typeface="Bricolage Grotesque ExtraBold"/>
              </a:rPr>
              <a:t>0</a:t>
            </a:r>
            <a:r>
              <a:rPr lang="en-US" sz="40000">
                <a:solidFill>
                  <a:srgbClr val="254E49"/>
                </a:solidFill>
                <a:latin typeface="Bricolage Grotesque ExtraBold"/>
                <a:ea typeface="Bricolage Grotesque ExtraBold"/>
                <a:cs typeface="Bricolage Grotesque ExtraBold"/>
                <a:sym typeface="Bricolage Grotesque ExtraBold"/>
              </a:rPr>
              <a:t>2</a:t>
            </a:r>
            <a:endParaRPr b="0" i="0" sz="40000" u="none" cap="none" strike="noStrike">
              <a:solidFill>
                <a:srgbClr val="254E49"/>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481" name="Shape 481"/>
        <p:cNvGrpSpPr/>
        <p:nvPr/>
      </p:nvGrpSpPr>
      <p:grpSpPr>
        <a:xfrm>
          <a:off x="0" y="0"/>
          <a:ext cx="0" cy="0"/>
          <a:chOff x="0" y="0"/>
          <a:chExt cx="0" cy="0"/>
        </a:xfrm>
      </p:grpSpPr>
      <p:pic>
        <p:nvPicPr>
          <p:cNvPr descr=" " id="482" name="Google Shape;482;p23"/>
          <p:cNvPicPr preferRelativeResize="0"/>
          <p:nvPr/>
        </p:nvPicPr>
        <p:blipFill rotWithShape="1">
          <a:blip r:embed="rId3">
            <a:alphaModFix/>
          </a:blip>
          <a:srcRect b="0" l="0" r="0" t="0"/>
          <a:stretch/>
        </p:blipFill>
        <p:spPr>
          <a:xfrm>
            <a:off x="15229203" y="0"/>
            <a:ext cx="50806" cy="13703325"/>
          </a:xfrm>
          <a:prstGeom prst="rect">
            <a:avLst/>
          </a:prstGeom>
          <a:noFill/>
          <a:ln>
            <a:noFill/>
          </a:ln>
        </p:spPr>
      </p:pic>
      <p:pic>
        <p:nvPicPr>
          <p:cNvPr descr=" " id="483" name="Google Shape;483;p23"/>
          <p:cNvPicPr preferRelativeResize="0"/>
          <p:nvPr/>
        </p:nvPicPr>
        <p:blipFill rotWithShape="1">
          <a:blip r:embed="rId3">
            <a:alphaModFix/>
          </a:blip>
          <a:srcRect b="0" l="0" r="0" t="0"/>
          <a:stretch/>
        </p:blipFill>
        <p:spPr>
          <a:xfrm>
            <a:off x="5321965" y="0"/>
            <a:ext cx="50806" cy="13703325"/>
          </a:xfrm>
          <a:prstGeom prst="rect">
            <a:avLst/>
          </a:prstGeom>
          <a:noFill/>
          <a:ln>
            <a:noFill/>
          </a:ln>
        </p:spPr>
      </p:pic>
      <p:pic>
        <p:nvPicPr>
          <p:cNvPr descr=" " id="484" name="Google Shape;484;p23"/>
          <p:cNvPicPr preferRelativeResize="0"/>
          <p:nvPr/>
        </p:nvPicPr>
        <p:blipFill rotWithShape="1">
          <a:blip r:embed="rId3">
            <a:alphaModFix/>
          </a:blip>
          <a:srcRect b="0" l="0" r="0" t="0"/>
          <a:stretch/>
        </p:blipFill>
        <p:spPr>
          <a:xfrm>
            <a:off x="10186673" y="0"/>
            <a:ext cx="50806" cy="13703325"/>
          </a:xfrm>
          <a:prstGeom prst="rect">
            <a:avLst/>
          </a:prstGeom>
          <a:noFill/>
          <a:ln>
            <a:noFill/>
          </a:ln>
        </p:spPr>
      </p:pic>
      <p:pic>
        <p:nvPicPr>
          <p:cNvPr descr=" " id="485" name="Google Shape;485;p23"/>
          <p:cNvPicPr preferRelativeResize="0"/>
          <p:nvPr/>
        </p:nvPicPr>
        <p:blipFill rotWithShape="1">
          <a:blip r:embed="rId3">
            <a:alphaModFix/>
          </a:blip>
          <a:srcRect b="0" l="0" r="0" t="0"/>
          <a:stretch/>
        </p:blipFill>
        <p:spPr>
          <a:xfrm>
            <a:off x="19941492" y="12675"/>
            <a:ext cx="50806" cy="13703325"/>
          </a:xfrm>
          <a:prstGeom prst="rect">
            <a:avLst/>
          </a:prstGeom>
          <a:noFill/>
          <a:ln>
            <a:noFill/>
          </a:ln>
        </p:spPr>
      </p:pic>
      <p:pic>
        <p:nvPicPr>
          <p:cNvPr descr=" " id="486" name="Google Shape;486;p23"/>
          <p:cNvPicPr preferRelativeResize="0"/>
          <p:nvPr/>
        </p:nvPicPr>
        <p:blipFill rotWithShape="1">
          <a:blip r:embed="rId4">
            <a:alphaModFix/>
          </a:blip>
          <a:srcRect b="0" l="0" r="0" t="0"/>
          <a:stretch/>
        </p:blipFill>
        <p:spPr>
          <a:xfrm>
            <a:off x="520765" y="7289800"/>
            <a:ext cx="23370921" cy="25403"/>
          </a:xfrm>
          <a:prstGeom prst="rect">
            <a:avLst/>
          </a:prstGeom>
          <a:noFill/>
          <a:ln>
            <a:noFill/>
          </a:ln>
        </p:spPr>
      </p:pic>
      <p:sp>
        <p:nvSpPr>
          <p:cNvPr id="487" name="Google Shape;487;p23"/>
          <p:cNvSpPr/>
          <p:nvPr/>
        </p:nvSpPr>
        <p:spPr>
          <a:xfrm>
            <a:off x="838305" y="4279900"/>
            <a:ext cx="4013702" cy="26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838305" y="4025900"/>
            <a:ext cx="4267733" cy="10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10332F"/>
              </a:buClr>
              <a:buSzPts val="6000"/>
              <a:buFont typeface="Bricolage Grotesque Medium"/>
              <a:buNone/>
            </a:pPr>
            <a:r>
              <a:rPr b="0" i="0" lang="en-US" sz="6000" u="none" cap="none" strike="noStrike">
                <a:solidFill>
                  <a:srgbClr val="10332F"/>
                </a:solidFill>
                <a:latin typeface="Bricolage Grotesque Medium"/>
                <a:ea typeface="Bricolage Grotesque Medium"/>
                <a:cs typeface="Bricolage Grotesque Medium"/>
                <a:sym typeface="Bricolage Grotesque Medium"/>
              </a:rPr>
              <a:t>H1 2024</a:t>
            </a:r>
            <a:endParaRPr b="0" i="0" sz="6000" u="none" cap="none" strike="noStrike">
              <a:solidFill>
                <a:schemeClr val="dk1"/>
              </a:solidFill>
              <a:latin typeface="Calibri"/>
              <a:ea typeface="Calibri"/>
              <a:cs typeface="Calibri"/>
              <a:sym typeface="Calibri"/>
            </a:endParaRPr>
          </a:p>
        </p:txBody>
      </p:sp>
      <p:sp>
        <p:nvSpPr>
          <p:cNvPr id="489" name="Google Shape;489;p23"/>
          <p:cNvSpPr/>
          <p:nvPr/>
        </p:nvSpPr>
        <p:spPr>
          <a:xfrm>
            <a:off x="838305" y="5211233"/>
            <a:ext cx="3971363" cy="364067"/>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Clr>
                <a:srgbClr val="FF7B52"/>
              </a:buClr>
              <a:buSzPts val="2000"/>
              <a:buFont typeface="Bricolage Grotesque ExtraBold"/>
              <a:buNone/>
            </a:pPr>
            <a:r>
              <a:rPr b="0" i="0" lang="en-US" sz="2000" u="none" cap="none" strike="noStrike">
                <a:solidFill>
                  <a:srgbClr val="FF7B52"/>
                </a:solidFill>
                <a:latin typeface="Bricolage Grotesque ExtraBold"/>
                <a:ea typeface="Bricolage Grotesque ExtraBold"/>
                <a:cs typeface="Bricolage Grotesque ExtraBold"/>
                <a:sym typeface="Bricolage Grotesque ExtraBold"/>
              </a:rPr>
              <a:t>MILESTONE 01</a:t>
            </a:r>
            <a:endParaRPr b="0" i="0" sz="2000" u="none" cap="none" strike="noStrike">
              <a:solidFill>
                <a:schemeClr val="dk1"/>
              </a:solidFill>
              <a:latin typeface="Calibri"/>
              <a:ea typeface="Calibri"/>
              <a:cs typeface="Calibri"/>
              <a:sym typeface="Calibri"/>
            </a:endParaRPr>
          </a:p>
        </p:txBody>
      </p:sp>
      <p:sp>
        <p:nvSpPr>
          <p:cNvPr id="490" name="Google Shape;490;p23"/>
          <p:cNvSpPr/>
          <p:nvPr/>
        </p:nvSpPr>
        <p:spPr>
          <a:xfrm>
            <a:off x="838305" y="5727700"/>
            <a:ext cx="4115314" cy="12065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This slide is for mapping out important dates, checkpoints, or other sequential bits. </a:t>
            </a:r>
            <a:endParaRPr b="0" i="0" sz="2400" u="none" cap="none" strike="noStrike">
              <a:solidFill>
                <a:schemeClr val="dk1"/>
              </a:solidFill>
              <a:latin typeface="Calibri"/>
              <a:ea typeface="Calibri"/>
              <a:cs typeface="Calibri"/>
              <a:sym typeface="Calibri"/>
            </a:endParaRPr>
          </a:p>
        </p:txBody>
      </p:sp>
      <p:sp>
        <p:nvSpPr>
          <p:cNvPr id="491" name="Google Shape;491;p23"/>
          <p:cNvSpPr/>
          <p:nvPr/>
        </p:nvSpPr>
        <p:spPr>
          <a:xfrm>
            <a:off x="10529616" y="3911600"/>
            <a:ext cx="4140718" cy="302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10529616" y="3657600"/>
            <a:ext cx="4394749" cy="101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10332F"/>
              </a:buClr>
              <a:buSzPts val="6000"/>
              <a:buFont typeface="Bricolage Grotesque Medium"/>
              <a:buNone/>
            </a:pPr>
            <a:r>
              <a:rPr b="0" i="0" lang="en-US" sz="6000" u="none" cap="none" strike="noStrike">
                <a:solidFill>
                  <a:srgbClr val="10332F"/>
                </a:solidFill>
                <a:latin typeface="Bricolage Grotesque Medium"/>
                <a:ea typeface="Bricolage Grotesque Medium"/>
                <a:cs typeface="Bricolage Grotesque Medium"/>
                <a:sym typeface="Bricolage Grotesque Medium"/>
              </a:rPr>
              <a:t>H1 2025</a:t>
            </a:r>
            <a:endParaRPr b="0" i="0" sz="6000" u="none" cap="none" strike="noStrike">
              <a:solidFill>
                <a:schemeClr val="dk1"/>
              </a:solidFill>
              <a:latin typeface="Calibri"/>
              <a:ea typeface="Calibri"/>
              <a:cs typeface="Calibri"/>
              <a:sym typeface="Calibri"/>
            </a:endParaRPr>
          </a:p>
        </p:txBody>
      </p:sp>
      <p:sp>
        <p:nvSpPr>
          <p:cNvPr id="493" name="Google Shape;493;p23"/>
          <p:cNvSpPr/>
          <p:nvPr/>
        </p:nvSpPr>
        <p:spPr>
          <a:xfrm>
            <a:off x="10529616" y="4842933"/>
            <a:ext cx="4225395" cy="364067"/>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Clr>
                <a:srgbClr val="FF7B52"/>
              </a:buClr>
              <a:buSzPts val="2000"/>
              <a:buFont typeface="Bricolage Grotesque ExtraBold"/>
              <a:buNone/>
            </a:pPr>
            <a:r>
              <a:rPr b="0" i="0" lang="en-US" sz="2000" u="none" cap="none" strike="noStrike">
                <a:solidFill>
                  <a:srgbClr val="FF7B52"/>
                </a:solidFill>
                <a:latin typeface="Bricolage Grotesque ExtraBold"/>
                <a:ea typeface="Bricolage Grotesque ExtraBold"/>
                <a:cs typeface="Bricolage Grotesque ExtraBold"/>
                <a:sym typeface="Bricolage Grotesque ExtraBold"/>
              </a:rPr>
              <a:t>MILESTONE 03</a:t>
            </a:r>
            <a:endParaRPr b="0" i="0" sz="2000" u="none" cap="none" strike="noStrike">
              <a:solidFill>
                <a:schemeClr val="dk1"/>
              </a:solidFill>
              <a:latin typeface="Calibri"/>
              <a:ea typeface="Calibri"/>
              <a:cs typeface="Calibri"/>
              <a:sym typeface="Calibri"/>
            </a:endParaRPr>
          </a:p>
        </p:txBody>
      </p:sp>
      <p:sp>
        <p:nvSpPr>
          <p:cNvPr id="494" name="Google Shape;494;p23"/>
          <p:cNvSpPr/>
          <p:nvPr/>
        </p:nvSpPr>
        <p:spPr>
          <a:xfrm>
            <a:off x="10529616" y="5359400"/>
            <a:ext cx="4242330" cy="15748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If you need to squeeze in more than four milestones, you can duplicate and move around these text blocks as needed.</a:t>
            </a:r>
            <a:endParaRPr b="0" i="0" sz="2400" u="none" cap="none" strike="noStrike">
              <a:solidFill>
                <a:schemeClr val="dk1"/>
              </a:solidFill>
              <a:latin typeface="Calibri"/>
              <a:ea typeface="Calibri"/>
              <a:cs typeface="Calibri"/>
              <a:sym typeface="Calibri"/>
            </a:endParaRPr>
          </a:p>
        </p:txBody>
      </p:sp>
      <p:sp>
        <p:nvSpPr>
          <p:cNvPr id="495" name="Google Shape;495;p23"/>
          <p:cNvSpPr/>
          <p:nvPr/>
        </p:nvSpPr>
        <p:spPr>
          <a:xfrm>
            <a:off x="5626803" y="7772400"/>
            <a:ext cx="4089911" cy="302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5626803" y="7772400"/>
            <a:ext cx="4343943" cy="10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0332F"/>
              </a:buClr>
              <a:buSzPts val="6000"/>
              <a:buFont typeface="Bricolage Grotesque Medium"/>
              <a:buNone/>
            </a:pPr>
            <a:r>
              <a:rPr b="0" i="0" lang="en-US" sz="6000" u="none" cap="none" strike="noStrike">
                <a:solidFill>
                  <a:srgbClr val="10332F"/>
                </a:solidFill>
                <a:latin typeface="Bricolage Grotesque Medium"/>
                <a:ea typeface="Bricolage Grotesque Medium"/>
                <a:cs typeface="Bricolage Grotesque Medium"/>
                <a:sym typeface="Bricolage Grotesque Medium"/>
              </a:rPr>
              <a:t>H2 2024</a:t>
            </a:r>
            <a:endParaRPr b="0" i="0" sz="6000" u="none" cap="none" strike="noStrike">
              <a:solidFill>
                <a:schemeClr val="dk1"/>
              </a:solidFill>
              <a:latin typeface="Calibri"/>
              <a:ea typeface="Calibri"/>
              <a:cs typeface="Calibri"/>
              <a:sym typeface="Calibri"/>
            </a:endParaRPr>
          </a:p>
        </p:txBody>
      </p:sp>
      <p:sp>
        <p:nvSpPr>
          <p:cNvPr id="497" name="Google Shape;497;p23"/>
          <p:cNvSpPr/>
          <p:nvPr/>
        </p:nvSpPr>
        <p:spPr>
          <a:xfrm>
            <a:off x="5626803" y="8788400"/>
            <a:ext cx="4174588" cy="364067"/>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FF7B52"/>
              </a:buClr>
              <a:buSzPts val="2000"/>
              <a:buFont typeface="Bricolage Grotesque ExtraBold"/>
              <a:buNone/>
            </a:pPr>
            <a:r>
              <a:rPr b="0" i="0" lang="en-US" sz="2000" u="none" cap="none" strike="noStrike">
                <a:solidFill>
                  <a:srgbClr val="FF7B52"/>
                </a:solidFill>
                <a:latin typeface="Bricolage Grotesque ExtraBold"/>
                <a:ea typeface="Bricolage Grotesque ExtraBold"/>
                <a:cs typeface="Bricolage Grotesque ExtraBold"/>
                <a:sym typeface="Bricolage Grotesque ExtraBold"/>
              </a:rPr>
              <a:t>MILESTONE 02 </a:t>
            </a:r>
            <a:endParaRPr b="0" i="0" sz="2000" u="none" cap="none" strike="noStrike">
              <a:solidFill>
                <a:schemeClr val="dk1"/>
              </a:solidFill>
              <a:latin typeface="Calibri"/>
              <a:ea typeface="Calibri"/>
              <a:cs typeface="Calibri"/>
              <a:sym typeface="Calibri"/>
            </a:endParaRPr>
          </a:p>
        </p:txBody>
      </p:sp>
      <p:sp>
        <p:nvSpPr>
          <p:cNvPr id="498" name="Google Shape;498;p23"/>
          <p:cNvSpPr/>
          <p:nvPr/>
        </p:nvSpPr>
        <p:spPr>
          <a:xfrm>
            <a:off x="5626803" y="9321800"/>
            <a:ext cx="4191524" cy="1574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Use this paragraph space to say a bit more about each one—specific goals, definitions, etc.</a:t>
            </a:r>
            <a:endParaRPr b="0" i="0" sz="2400" u="none" cap="none" strike="noStrike">
              <a:solidFill>
                <a:schemeClr val="dk1"/>
              </a:solidFill>
              <a:latin typeface="Calibri"/>
              <a:ea typeface="Calibri"/>
              <a:cs typeface="Calibri"/>
              <a:sym typeface="Calibri"/>
            </a:endParaRPr>
          </a:p>
        </p:txBody>
      </p:sp>
      <p:sp>
        <p:nvSpPr>
          <p:cNvPr id="499" name="Google Shape;499;p23"/>
          <p:cNvSpPr/>
          <p:nvPr/>
        </p:nvSpPr>
        <p:spPr>
          <a:xfrm>
            <a:off x="15534042" y="7772400"/>
            <a:ext cx="4128016" cy="265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15534042" y="7772400"/>
            <a:ext cx="4382048" cy="10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0332F"/>
              </a:buClr>
              <a:buSzPts val="6000"/>
              <a:buFont typeface="Bricolage Grotesque Medium"/>
              <a:buNone/>
            </a:pPr>
            <a:r>
              <a:rPr b="0" i="0" lang="en-US" sz="6000" u="none" cap="none" strike="noStrike">
                <a:solidFill>
                  <a:srgbClr val="10332F"/>
                </a:solidFill>
                <a:latin typeface="Bricolage Grotesque Medium"/>
                <a:ea typeface="Bricolage Grotesque Medium"/>
                <a:cs typeface="Bricolage Grotesque Medium"/>
                <a:sym typeface="Bricolage Grotesque Medium"/>
              </a:rPr>
              <a:t>H2 2025</a:t>
            </a:r>
            <a:endParaRPr b="0" i="0" sz="6000" u="none" cap="none" strike="noStrike">
              <a:solidFill>
                <a:schemeClr val="dk1"/>
              </a:solidFill>
              <a:latin typeface="Calibri"/>
              <a:ea typeface="Calibri"/>
              <a:cs typeface="Calibri"/>
              <a:sym typeface="Calibri"/>
            </a:endParaRPr>
          </a:p>
        </p:txBody>
      </p:sp>
      <p:sp>
        <p:nvSpPr>
          <p:cNvPr id="501" name="Google Shape;501;p23"/>
          <p:cNvSpPr/>
          <p:nvPr/>
        </p:nvSpPr>
        <p:spPr>
          <a:xfrm>
            <a:off x="15534042" y="8788400"/>
            <a:ext cx="4212693" cy="364067"/>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FF7B52"/>
              </a:buClr>
              <a:buSzPts val="2000"/>
              <a:buFont typeface="Bricolage Grotesque ExtraBold"/>
              <a:buNone/>
            </a:pPr>
            <a:r>
              <a:rPr b="0" i="0" lang="en-US" sz="2000" u="none" cap="none" strike="noStrike">
                <a:solidFill>
                  <a:srgbClr val="FF7B52"/>
                </a:solidFill>
                <a:latin typeface="Bricolage Grotesque ExtraBold"/>
                <a:ea typeface="Bricolage Grotesque ExtraBold"/>
                <a:cs typeface="Bricolage Grotesque ExtraBold"/>
                <a:sym typeface="Bricolage Grotesque ExtraBold"/>
              </a:rPr>
              <a:t>MILESTONE 04 </a:t>
            </a:r>
            <a:endParaRPr b="0" i="0" sz="2000" u="none" cap="none" strike="noStrike">
              <a:solidFill>
                <a:schemeClr val="dk1"/>
              </a:solidFill>
              <a:latin typeface="Calibri"/>
              <a:ea typeface="Calibri"/>
              <a:cs typeface="Calibri"/>
              <a:sym typeface="Calibri"/>
            </a:endParaRPr>
          </a:p>
        </p:txBody>
      </p:sp>
      <p:sp>
        <p:nvSpPr>
          <p:cNvPr id="502" name="Google Shape;502;p23"/>
          <p:cNvSpPr/>
          <p:nvPr/>
        </p:nvSpPr>
        <p:spPr>
          <a:xfrm>
            <a:off x="15534042" y="9321800"/>
            <a:ext cx="4229629" cy="1206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If you only have a few milestones, just chop what you don’t need.</a:t>
            </a:r>
            <a:endParaRPr b="0" i="0" sz="2400" u="none" cap="none" strike="noStrike">
              <a:solidFill>
                <a:schemeClr val="dk1"/>
              </a:solidFill>
              <a:latin typeface="Calibri"/>
              <a:ea typeface="Calibri"/>
              <a:cs typeface="Calibri"/>
              <a:sym typeface="Calibri"/>
            </a:endParaRPr>
          </a:p>
        </p:txBody>
      </p:sp>
      <p:pic>
        <p:nvPicPr>
          <p:cNvPr descr=" " id="503" name="Google Shape;503;p23"/>
          <p:cNvPicPr preferRelativeResize="0"/>
          <p:nvPr/>
        </p:nvPicPr>
        <p:blipFill rotWithShape="1">
          <a:blip r:embed="rId5">
            <a:alphaModFix/>
          </a:blip>
          <a:srcRect b="0" l="0" r="0" t="0"/>
          <a:stretch/>
        </p:blipFill>
        <p:spPr>
          <a:xfrm>
            <a:off x="406451" y="12242800"/>
            <a:ext cx="965321" cy="1016000"/>
          </a:xfrm>
          <a:prstGeom prst="rect">
            <a:avLst/>
          </a:prstGeom>
          <a:noFill/>
          <a:ln>
            <a:noFill/>
          </a:ln>
        </p:spPr>
      </p:pic>
      <p:pic>
        <p:nvPicPr>
          <p:cNvPr descr=" " id="504" name="Google Shape;504;p23"/>
          <p:cNvPicPr preferRelativeResize="0"/>
          <p:nvPr/>
        </p:nvPicPr>
        <p:blipFill rotWithShape="1">
          <a:blip r:embed="rId6">
            <a:alphaModFix/>
          </a:blip>
          <a:srcRect b="0" l="0" r="0" t="0"/>
          <a:stretch/>
        </p:blipFill>
        <p:spPr>
          <a:xfrm>
            <a:off x="538084" y="12381347"/>
            <a:ext cx="702051" cy="7389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509" name="Shape 509"/>
        <p:cNvGrpSpPr/>
        <p:nvPr/>
      </p:nvGrpSpPr>
      <p:grpSpPr>
        <a:xfrm>
          <a:off x="0" y="0"/>
          <a:ext cx="0" cy="0"/>
          <a:chOff x="0" y="0"/>
          <a:chExt cx="0" cy="0"/>
        </a:xfrm>
      </p:grpSpPr>
      <p:sp>
        <p:nvSpPr>
          <p:cNvPr id="510" name="Google Shape;510;p24"/>
          <p:cNvSpPr/>
          <p:nvPr/>
        </p:nvSpPr>
        <p:spPr>
          <a:xfrm>
            <a:off x="2629229" y="7023100"/>
            <a:ext cx="25403" cy="812800"/>
          </a:xfrm>
          <a:prstGeom prst="rect">
            <a:avLst/>
          </a:prstGeom>
          <a:solidFill>
            <a:srgbClr val="000000">
              <a:alpha val="1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12180822" y="4279900"/>
            <a:ext cx="4267733" cy="23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12180822" y="4279900"/>
            <a:ext cx="4386282" cy="61383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10332F"/>
              </a:buClr>
              <a:buSzPts val="2800"/>
              <a:buFont typeface="Bricolage Grotesque"/>
              <a:buNone/>
            </a:pPr>
            <a:r>
              <a:rPr b="1" i="0" lang="en-US" sz="2800" u="none" cap="none" strike="noStrike">
                <a:solidFill>
                  <a:srgbClr val="10332F"/>
                </a:solidFill>
                <a:latin typeface="Bricolage Grotesque"/>
                <a:ea typeface="Bricolage Grotesque"/>
                <a:cs typeface="Bricolage Grotesque"/>
                <a:sym typeface="Bricolage Grotesque"/>
              </a:rPr>
              <a:t>SOLUTION ALIGNMENT</a:t>
            </a:r>
            <a:endParaRPr b="0" i="0" sz="2800" u="none" cap="none" strike="noStrike">
              <a:solidFill>
                <a:schemeClr val="dk1"/>
              </a:solidFill>
              <a:latin typeface="Calibri"/>
              <a:ea typeface="Calibri"/>
              <a:cs typeface="Calibri"/>
              <a:sym typeface="Calibri"/>
            </a:endParaRPr>
          </a:p>
        </p:txBody>
      </p:sp>
      <p:sp>
        <p:nvSpPr>
          <p:cNvPr id="513" name="Google Shape;513;p24"/>
          <p:cNvSpPr/>
          <p:nvPr/>
        </p:nvSpPr>
        <p:spPr>
          <a:xfrm>
            <a:off x="12180822" y="4927600"/>
            <a:ext cx="4369346" cy="18288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If you need to squeeze in more than four stages, you can duplicate and move around these text blocks as needed.</a:t>
            </a:r>
            <a:endParaRPr b="0" i="0" sz="2400" u="none" cap="none" strike="noStrike">
              <a:solidFill>
                <a:schemeClr val="dk1"/>
              </a:solidFill>
              <a:latin typeface="Calibri"/>
              <a:ea typeface="Calibri"/>
              <a:cs typeface="Calibri"/>
              <a:sym typeface="Calibri"/>
            </a:endParaRPr>
          </a:p>
        </p:txBody>
      </p:sp>
      <p:sp>
        <p:nvSpPr>
          <p:cNvPr id="514" name="Google Shape;514;p24"/>
          <p:cNvSpPr/>
          <p:nvPr/>
        </p:nvSpPr>
        <p:spPr>
          <a:xfrm>
            <a:off x="12180822" y="7048500"/>
            <a:ext cx="25403" cy="812800"/>
          </a:xfrm>
          <a:prstGeom prst="rect">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12180822" y="8293100"/>
            <a:ext cx="4445556" cy="533400"/>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10332F"/>
              </a:buClr>
              <a:buSzPts val="4200"/>
              <a:buFont typeface="Bricolage Grotesque"/>
              <a:buNone/>
            </a:pPr>
            <a:r>
              <a:rPr b="1" i="0" lang="en-US" sz="4200" u="none" cap="none" strike="noStrike">
                <a:solidFill>
                  <a:srgbClr val="10332F"/>
                </a:solidFill>
                <a:latin typeface="Bricolage Grotesque"/>
                <a:ea typeface="Bricolage Grotesque"/>
                <a:cs typeface="Bricolage Grotesque"/>
                <a:sym typeface="Bricolage Grotesque"/>
              </a:rPr>
              <a:t>June</a:t>
            </a:r>
            <a:endParaRPr b="0" i="0" sz="4200" u="none" cap="none" strike="noStrike">
              <a:solidFill>
                <a:schemeClr val="dk1"/>
              </a:solidFill>
              <a:latin typeface="Calibri"/>
              <a:ea typeface="Calibri"/>
              <a:cs typeface="Calibri"/>
              <a:sym typeface="Calibri"/>
            </a:endParaRPr>
          </a:p>
        </p:txBody>
      </p:sp>
      <p:sp>
        <p:nvSpPr>
          <p:cNvPr id="516" name="Google Shape;516;p24"/>
          <p:cNvSpPr/>
          <p:nvPr/>
        </p:nvSpPr>
        <p:spPr>
          <a:xfrm>
            <a:off x="2641930" y="4279900"/>
            <a:ext cx="4661483" cy="194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2641930" y="4279900"/>
            <a:ext cx="4780031" cy="61383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10332F"/>
              </a:buClr>
              <a:buSzPts val="2800"/>
              <a:buFont typeface="Bricolage Grotesque"/>
              <a:buNone/>
            </a:pPr>
            <a:r>
              <a:rPr b="1" i="0" lang="en-US" sz="2800" u="none" cap="none" strike="noStrike">
                <a:solidFill>
                  <a:srgbClr val="10332F"/>
                </a:solidFill>
                <a:latin typeface="Bricolage Grotesque"/>
                <a:ea typeface="Bricolage Grotesque"/>
                <a:cs typeface="Bricolage Grotesque"/>
                <a:sym typeface="Bricolage Grotesque"/>
              </a:rPr>
              <a:t>PROBLEM ALIGNMENT</a:t>
            </a:r>
            <a:endParaRPr b="0" i="0" sz="2800" u="none" cap="none" strike="noStrike">
              <a:solidFill>
                <a:schemeClr val="dk1"/>
              </a:solidFill>
              <a:latin typeface="Calibri"/>
              <a:ea typeface="Calibri"/>
              <a:cs typeface="Calibri"/>
              <a:sym typeface="Calibri"/>
            </a:endParaRPr>
          </a:p>
        </p:txBody>
      </p:sp>
      <p:sp>
        <p:nvSpPr>
          <p:cNvPr id="518" name="Google Shape;518;p24"/>
          <p:cNvSpPr/>
          <p:nvPr/>
        </p:nvSpPr>
        <p:spPr>
          <a:xfrm>
            <a:off x="2641930" y="4927600"/>
            <a:ext cx="4763095" cy="13970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Use this slide to map out the stages of your design process, and frame where you’re at.</a:t>
            </a:r>
            <a:endParaRPr b="0" i="0" sz="2400" u="none" cap="none" strike="noStrike">
              <a:solidFill>
                <a:schemeClr val="dk1"/>
              </a:solidFill>
              <a:latin typeface="Calibri"/>
              <a:ea typeface="Calibri"/>
              <a:cs typeface="Calibri"/>
              <a:sym typeface="Calibri"/>
            </a:endParaRPr>
          </a:p>
        </p:txBody>
      </p:sp>
      <p:sp>
        <p:nvSpPr>
          <p:cNvPr id="519" name="Google Shape;519;p24"/>
          <p:cNvSpPr/>
          <p:nvPr/>
        </p:nvSpPr>
        <p:spPr>
          <a:xfrm>
            <a:off x="2641930" y="7010400"/>
            <a:ext cx="25403" cy="812800"/>
          </a:xfrm>
          <a:prstGeom prst="rect">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2641930" y="8255000"/>
            <a:ext cx="4445556" cy="533400"/>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10332F"/>
              </a:buClr>
              <a:buSzPts val="4200"/>
              <a:buFont typeface="Bricolage Grotesque"/>
              <a:buNone/>
            </a:pPr>
            <a:r>
              <a:rPr b="1" i="0" lang="en-US" sz="4200" u="none" cap="none" strike="noStrike">
                <a:solidFill>
                  <a:srgbClr val="10332F"/>
                </a:solidFill>
                <a:latin typeface="Bricolage Grotesque"/>
                <a:ea typeface="Bricolage Grotesque"/>
                <a:cs typeface="Bricolage Grotesque"/>
                <a:sym typeface="Bricolage Grotesque"/>
              </a:rPr>
              <a:t>Last week</a:t>
            </a:r>
            <a:endParaRPr b="0" i="0" sz="4200" u="none" cap="none" strike="noStrike">
              <a:solidFill>
                <a:schemeClr val="dk1"/>
              </a:solidFill>
              <a:latin typeface="Calibri"/>
              <a:ea typeface="Calibri"/>
              <a:cs typeface="Calibri"/>
              <a:sym typeface="Calibri"/>
            </a:endParaRPr>
          </a:p>
        </p:txBody>
      </p:sp>
      <p:sp>
        <p:nvSpPr>
          <p:cNvPr id="521" name="Google Shape;521;p24"/>
          <p:cNvSpPr/>
          <p:nvPr/>
        </p:nvSpPr>
        <p:spPr>
          <a:xfrm>
            <a:off x="17794924" y="7086600"/>
            <a:ext cx="4445556" cy="533400"/>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10332F"/>
              </a:buClr>
              <a:buSzPts val="4200"/>
              <a:buFont typeface="Bricolage Grotesque"/>
              <a:buNone/>
            </a:pPr>
            <a:r>
              <a:rPr b="1" i="0" lang="en-US" sz="4200" u="none" cap="none" strike="noStrike">
                <a:solidFill>
                  <a:srgbClr val="10332F"/>
                </a:solidFill>
                <a:latin typeface="Bricolage Grotesque"/>
                <a:ea typeface="Bricolage Grotesque"/>
                <a:cs typeface="Bricolage Grotesque"/>
                <a:sym typeface="Bricolage Grotesque"/>
              </a:rPr>
              <a:t>July</a:t>
            </a:r>
            <a:endParaRPr b="0" i="0" sz="4200" u="none" cap="none" strike="noStrike">
              <a:solidFill>
                <a:schemeClr val="dk1"/>
              </a:solidFill>
              <a:latin typeface="Calibri"/>
              <a:ea typeface="Calibri"/>
              <a:cs typeface="Calibri"/>
              <a:sym typeface="Calibri"/>
            </a:endParaRPr>
          </a:p>
        </p:txBody>
      </p:sp>
      <p:sp>
        <p:nvSpPr>
          <p:cNvPr id="522" name="Google Shape;522;p24"/>
          <p:cNvSpPr/>
          <p:nvPr/>
        </p:nvSpPr>
        <p:spPr>
          <a:xfrm>
            <a:off x="17794924" y="7861300"/>
            <a:ext cx="25403" cy="812800"/>
          </a:xfrm>
          <a:prstGeom prst="rect">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17794924" y="8826500"/>
            <a:ext cx="4267733" cy="194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17794924" y="8826500"/>
            <a:ext cx="4386282" cy="61383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10332F"/>
              </a:buClr>
              <a:buSzPts val="2800"/>
              <a:buFont typeface="Bricolage Grotesque"/>
              <a:buNone/>
            </a:pPr>
            <a:r>
              <a:rPr b="1" i="0" lang="en-US" sz="2800" u="none" cap="none" strike="noStrike">
                <a:solidFill>
                  <a:srgbClr val="10332F"/>
                </a:solidFill>
                <a:latin typeface="Bricolage Grotesque"/>
                <a:ea typeface="Bricolage Grotesque"/>
                <a:cs typeface="Bricolage Grotesque"/>
                <a:sym typeface="Bricolage Grotesque"/>
              </a:rPr>
              <a:t>HANDOFF</a:t>
            </a:r>
            <a:endParaRPr b="0" i="0" sz="2800" u="none" cap="none" strike="noStrike">
              <a:solidFill>
                <a:schemeClr val="dk1"/>
              </a:solidFill>
              <a:latin typeface="Calibri"/>
              <a:ea typeface="Calibri"/>
              <a:cs typeface="Calibri"/>
              <a:sym typeface="Calibri"/>
            </a:endParaRPr>
          </a:p>
        </p:txBody>
      </p:sp>
      <p:sp>
        <p:nvSpPr>
          <p:cNvPr id="525" name="Google Shape;525;p24"/>
          <p:cNvSpPr/>
          <p:nvPr/>
        </p:nvSpPr>
        <p:spPr>
          <a:xfrm>
            <a:off x="17794924" y="9474200"/>
            <a:ext cx="4369346" cy="13970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If you’ve got a bunch of stages or dates, consider using multiple copies of this slide.</a:t>
            </a:r>
            <a:endParaRPr b="0" i="0" sz="2400" u="none" cap="none" strike="noStrike">
              <a:solidFill>
                <a:schemeClr val="dk1"/>
              </a:solidFill>
              <a:latin typeface="Calibri"/>
              <a:ea typeface="Calibri"/>
              <a:cs typeface="Calibri"/>
              <a:sym typeface="Calibri"/>
            </a:endParaRPr>
          </a:p>
        </p:txBody>
      </p:sp>
      <p:sp>
        <p:nvSpPr>
          <p:cNvPr id="526" name="Google Shape;526;p24"/>
          <p:cNvSpPr/>
          <p:nvPr/>
        </p:nvSpPr>
        <p:spPr>
          <a:xfrm>
            <a:off x="7417727" y="7086600"/>
            <a:ext cx="4445556" cy="533400"/>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10332F"/>
              </a:buClr>
              <a:buSzPts val="4200"/>
              <a:buFont typeface="Bricolage Grotesque"/>
              <a:buNone/>
            </a:pPr>
            <a:r>
              <a:rPr b="1" i="0" lang="en-US" sz="4200" u="none" cap="none" strike="noStrike">
                <a:solidFill>
                  <a:srgbClr val="10332F"/>
                </a:solidFill>
                <a:latin typeface="Bricolage Grotesque"/>
                <a:ea typeface="Bricolage Grotesque"/>
                <a:cs typeface="Bricolage Grotesque"/>
                <a:sym typeface="Bricolage Grotesque"/>
              </a:rPr>
              <a:t>This week</a:t>
            </a:r>
            <a:endParaRPr b="0" i="0" sz="4200" u="none" cap="none" strike="noStrike">
              <a:solidFill>
                <a:schemeClr val="dk1"/>
              </a:solidFill>
              <a:latin typeface="Calibri"/>
              <a:ea typeface="Calibri"/>
              <a:cs typeface="Calibri"/>
              <a:sym typeface="Calibri"/>
            </a:endParaRPr>
          </a:p>
        </p:txBody>
      </p:sp>
      <p:sp>
        <p:nvSpPr>
          <p:cNvPr id="527" name="Google Shape;527;p24"/>
          <p:cNvSpPr/>
          <p:nvPr/>
        </p:nvSpPr>
        <p:spPr>
          <a:xfrm>
            <a:off x="7417727" y="7861300"/>
            <a:ext cx="25403" cy="812800"/>
          </a:xfrm>
          <a:prstGeom prst="rect">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7417727" y="8826500"/>
            <a:ext cx="4267733" cy="194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7417727" y="8826500"/>
            <a:ext cx="4386282" cy="613833"/>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10332F"/>
              </a:buClr>
              <a:buSzPts val="2800"/>
              <a:buFont typeface="Bricolage Grotesque"/>
              <a:buNone/>
            </a:pPr>
            <a:r>
              <a:rPr b="1" i="0" lang="en-US" sz="2800" u="none" cap="none" strike="noStrike">
                <a:solidFill>
                  <a:srgbClr val="10332F"/>
                </a:solidFill>
                <a:latin typeface="Bricolage Grotesque"/>
                <a:ea typeface="Bricolage Grotesque"/>
                <a:cs typeface="Bricolage Grotesque"/>
                <a:sym typeface="Bricolage Grotesque"/>
              </a:rPr>
              <a:t>EXPLORATION</a:t>
            </a:r>
            <a:endParaRPr b="0" i="0" sz="2800" u="none" cap="none" strike="noStrike">
              <a:solidFill>
                <a:schemeClr val="dk1"/>
              </a:solidFill>
              <a:latin typeface="Calibri"/>
              <a:ea typeface="Calibri"/>
              <a:cs typeface="Calibri"/>
              <a:sym typeface="Calibri"/>
            </a:endParaRPr>
          </a:p>
        </p:txBody>
      </p:sp>
      <p:sp>
        <p:nvSpPr>
          <p:cNvPr id="530" name="Google Shape;530;p24"/>
          <p:cNvSpPr/>
          <p:nvPr/>
        </p:nvSpPr>
        <p:spPr>
          <a:xfrm>
            <a:off x="7417727" y="9474200"/>
            <a:ext cx="4369346" cy="13970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You can say a bit more about each stage in this space, below each stage.</a:t>
            </a:r>
            <a:endParaRPr b="0" i="0" sz="2400" u="none" cap="none" strike="noStrike">
              <a:solidFill>
                <a:schemeClr val="dk1"/>
              </a:solidFill>
              <a:latin typeface="Calibri"/>
              <a:ea typeface="Calibri"/>
              <a:cs typeface="Calibri"/>
              <a:sym typeface="Calibri"/>
            </a:endParaRPr>
          </a:p>
        </p:txBody>
      </p:sp>
      <p:sp>
        <p:nvSpPr>
          <p:cNvPr id="531" name="Google Shape;531;p24"/>
          <p:cNvSpPr/>
          <p:nvPr/>
        </p:nvSpPr>
        <p:spPr>
          <a:xfrm>
            <a:off x="2133867" y="7835900"/>
            <a:ext cx="20119315" cy="101600"/>
          </a:xfrm>
          <a:prstGeom prst="roundRect">
            <a:avLst>
              <a:gd fmla="val 99000" name="adj"/>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7303413" y="8521700"/>
            <a:ext cx="228629" cy="228600"/>
          </a:xfrm>
          <a:prstGeom prst="ellipse">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12066508" y="7023100"/>
            <a:ext cx="228629" cy="228600"/>
          </a:xfrm>
          <a:prstGeom prst="ellipse">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17693311" y="8521700"/>
            <a:ext cx="228629" cy="228600"/>
          </a:xfrm>
          <a:prstGeom prst="ellipse">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2527616" y="7023100"/>
            <a:ext cx="228629" cy="228600"/>
          </a:xfrm>
          <a:prstGeom prst="ellipse">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0" y="0"/>
            <a:ext cx="7925791"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406451" y="406400"/>
            <a:ext cx="7214502"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Alternatif Timeline 2</a:t>
            </a:r>
            <a:endParaRPr b="0" i="0" sz="2400" u="none" cap="none" strike="noStrike">
              <a:solidFill>
                <a:schemeClr val="dk1"/>
              </a:solidFill>
              <a:latin typeface="Calibri"/>
              <a:ea typeface="Calibri"/>
              <a:cs typeface="Calibri"/>
              <a:sym typeface="Calibri"/>
            </a:endParaRPr>
          </a:p>
        </p:txBody>
      </p:sp>
      <p:pic>
        <p:nvPicPr>
          <p:cNvPr descr=" " id="538" name="Google Shape;538;p24"/>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539" name="Google Shape;539;p24"/>
          <p:cNvPicPr preferRelativeResize="0"/>
          <p:nvPr/>
        </p:nvPicPr>
        <p:blipFill rotWithShape="1">
          <a:blip r:embed="rId4">
            <a:alphaModFix/>
          </a:blip>
          <a:srcRect b="0" l="0" r="0" t="0"/>
          <a:stretch/>
        </p:blipFill>
        <p:spPr>
          <a:xfrm>
            <a:off x="538087" y="12381347"/>
            <a:ext cx="702054" cy="7389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4" name="Shape 544"/>
        <p:cNvGrpSpPr/>
        <p:nvPr/>
      </p:nvGrpSpPr>
      <p:grpSpPr>
        <a:xfrm>
          <a:off x="0" y="0"/>
          <a:ext cx="0" cy="0"/>
          <a:chOff x="0" y="0"/>
          <a:chExt cx="0" cy="0"/>
        </a:xfrm>
      </p:grpSpPr>
      <p:pic>
        <p:nvPicPr>
          <p:cNvPr descr=" " id="545" name="Google Shape;545;p25"/>
          <p:cNvPicPr preferRelativeResize="0"/>
          <p:nvPr/>
        </p:nvPicPr>
        <p:blipFill rotWithShape="1">
          <a:blip r:embed="rId3">
            <a:alphaModFix/>
          </a:blip>
          <a:srcRect b="0" l="0" r="0" t="0"/>
          <a:stretch/>
        </p:blipFill>
        <p:spPr>
          <a:xfrm>
            <a:off x="0" y="0"/>
            <a:ext cx="24387048" cy="13716000"/>
          </a:xfrm>
          <a:prstGeom prst="rect">
            <a:avLst/>
          </a:prstGeom>
          <a:noFill/>
          <a:ln>
            <a:noFill/>
          </a:ln>
        </p:spPr>
      </p:pic>
      <p:sp>
        <p:nvSpPr>
          <p:cNvPr id="546" name="Google Shape;546;p25"/>
          <p:cNvSpPr/>
          <p:nvPr/>
        </p:nvSpPr>
        <p:spPr>
          <a:xfrm>
            <a:off x="11787073" y="5537200"/>
            <a:ext cx="812902" cy="71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47" name="Google Shape;547;p25"/>
          <p:cNvPicPr preferRelativeResize="0"/>
          <p:nvPr/>
        </p:nvPicPr>
        <p:blipFill rotWithShape="1">
          <a:blip r:embed="rId4">
            <a:alphaModFix/>
          </a:blip>
          <a:srcRect b="0" l="0" r="0" t="0"/>
          <a:stretch/>
        </p:blipFill>
        <p:spPr>
          <a:xfrm>
            <a:off x="11787073" y="5537200"/>
            <a:ext cx="812902" cy="203200"/>
          </a:xfrm>
          <a:prstGeom prst="rect">
            <a:avLst/>
          </a:prstGeom>
          <a:noFill/>
          <a:ln>
            <a:noFill/>
          </a:ln>
        </p:spPr>
      </p:pic>
      <p:sp>
        <p:nvSpPr>
          <p:cNvPr id="548" name="Google Shape;548;p25"/>
          <p:cNvSpPr/>
          <p:nvPr/>
        </p:nvSpPr>
        <p:spPr>
          <a:xfrm>
            <a:off x="6264000" y="6248400"/>
            <a:ext cx="11859049" cy="1329267"/>
          </a:xfrm>
          <a:prstGeom prst="rect">
            <a:avLst/>
          </a:prstGeom>
          <a:noFill/>
          <a:ln>
            <a:noFill/>
          </a:ln>
        </p:spPr>
        <p:txBody>
          <a:bodyPr anchorCtr="0" anchor="t" bIns="0" lIns="0" spcFirstLastPara="1" rIns="0" wrap="square" tIns="0">
            <a:noAutofit/>
          </a:bodyPr>
          <a:lstStyle/>
          <a:p>
            <a:pPr indent="0" lvl="0" marL="0" marR="0" rtl="0" algn="ctr">
              <a:lnSpc>
                <a:spcPct val="108108"/>
              </a:lnSpc>
              <a:spcBef>
                <a:spcPts val="0"/>
              </a:spcBef>
              <a:spcAft>
                <a:spcPts val="0"/>
              </a:spcAft>
              <a:buClr>
                <a:srgbClr val="FEFEF7"/>
              </a:buClr>
              <a:buSzPts val="7400"/>
              <a:buFont typeface="Bricolage Grotesque ExtraBold"/>
              <a:buNone/>
            </a:pPr>
            <a:r>
              <a:rPr b="0" i="0" lang="en-US" sz="7400" u="none" cap="none" strike="noStrike">
                <a:solidFill>
                  <a:srgbClr val="FEFEF7"/>
                </a:solidFill>
                <a:latin typeface="Bricolage Grotesque ExtraBold"/>
                <a:ea typeface="Bricolage Grotesque ExtraBold"/>
                <a:cs typeface="Bricolage Grotesque ExtraBold"/>
                <a:sym typeface="Bricolage Grotesque ExtraBold"/>
              </a:rPr>
              <a:t>Ana Seperatör Başlığı</a:t>
            </a:r>
            <a:endParaRPr b="0" i="0" sz="7400" u="none" cap="none" strike="noStrike">
              <a:solidFill>
                <a:schemeClr val="dk1"/>
              </a:solidFill>
              <a:latin typeface="Calibri"/>
              <a:ea typeface="Calibri"/>
              <a:cs typeface="Calibri"/>
              <a:sym typeface="Calibri"/>
            </a:endParaRPr>
          </a:p>
        </p:txBody>
      </p:sp>
      <p:sp>
        <p:nvSpPr>
          <p:cNvPr id="549" name="Google Shape;549;p25"/>
          <p:cNvSpPr/>
          <p:nvPr/>
        </p:nvSpPr>
        <p:spPr>
          <a:xfrm>
            <a:off x="11787073" y="7264400"/>
            <a:ext cx="812902" cy="9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50" name="Google Shape;550;p25"/>
          <p:cNvPicPr preferRelativeResize="0"/>
          <p:nvPr/>
        </p:nvPicPr>
        <p:blipFill rotWithShape="1">
          <a:blip r:embed="rId4">
            <a:alphaModFix/>
          </a:blip>
          <a:srcRect b="0" l="0" r="0" t="0"/>
          <a:stretch/>
        </p:blipFill>
        <p:spPr>
          <a:xfrm>
            <a:off x="11787073" y="7975600"/>
            <a:ext cx="812902" cy="203200"/>
          </a:xfrm>
          <a:prstGeom prst="rect">
            <a:avLst/>
          </a:prstGeom>
          <a:noFill/>
          <a:ln>
            <a:noFill/>
          </a:ln>
        </p:spPr>
      </p:pic>
      <p:sp>
        <p:nvSpPr>
          <p:cNvPr id="551" name="Google Shape;551;p25"/>
          <p:cNvSpPr/>
          <p:nvPr/>
        </p:nvSpPr>
        <p:spPr>
          <a:xfrm>
            <a:off x="-2261475" y="4889850"/>
            <a:ext cx="10063800" cy="3936300"/>
          </a:xfrm>
          <a:prstGeom prst="rect">
            <a:avLst/>
          </a:prstGeom>
          <a:noFill/>
          <a:ln>
            <a:noFill/>
          </a:ln>
        </p:spPr>
        <p:txBody>
          <a:bodyPr anchorCtr="0" anchor="t" bIns="0" lIns="0" spcFirstLastPara="1" rIns="0" wrap="square" tIns="0">
            <a:noAutofit/>
          </a:bodyPr>
          <a:lstStyle/>
          <a:p>
            <a:pPr indent="0" lvl="0" marL="0" marR="0" rtl="0" algn="ctr">
              <a:lnSpc>
                <a:spcPct val="32000"/>
              </a:lnSpc>
              <a:spcBef>
                <a:spcPts val="0"/>
              </a:spcBef>
              <a:spcAft>
                <a:spcPts val="0"/>
              </a:spcAft>
              <a:buClr>
                <a:srgbClr val="FEFEF7"/>
              </a:buClr>
              <a:buSzPts val="40000"/>
              <a:buFont typeface="Bricolage Grotesque ExtraBold"/>
              <a:buNone/>
            </a:pPr>
            <a:r>
              <a:t/>
            </a:r>
            <a:endParaRPr sz="40000">
              <a:solidFill>
                <a:srgbClr val="254E49"/>
              </a:solidFill>
              <a:latin typeface="Bricolage Grotesque ExtraBold"/>
              <a:ea typeface="Bricolage Grotesque ExtraBold"/>
              <a:cs typeface="Bricolage Grotesque ExtraBold"/>
              <a:sym typeface="Bricolage Grotesque ExtraBold"/>
            </a:endParaRPr>
          </a:p>
          <a:p>
            <a:pPr indent="0" lvl="0" marL="0" marR="0" rtl="0" algn="ctr">
              <a:lnSpc>
                <a:spcPct val="32000"/>
              </a:lnSpc>
              <a:spcBef>
                <a:spcPts val="0"/>
              </a:spcBef>
              <a:spcAft>
                <a:spcPts val="0"/>
              </a:spcAft>
              <a:buClr>
                <a:srgbClr val="FEFEF7"/>
              </a:buClr>
              <a:buSzPts val="40000"/>
              <a:buFont typeface="Bricolage Grotesque ExtraBold"/>
              <a:buNone/>
            </a:pPr>
            <a:r>
              <a:rPr b="0" i="0" lang="en-US" sz="40000" u="none" cap="none" strike="noStrike">
                <a:solidFill>
                  <a:srgbClr val="254E49"/>
                </a:solidFill>
                <a:latin typeface="Bricolage Grotesque ExtraBold"/>
                <a:ea typeface="Bricolage Grotesque ExtraBold"/>
                <a:cs typeface="Bricolage Grotesque ExtraBold"/>
                <a:sym typeface="Bricolage Grotesque ExtraBold"/>
              </a:rPr>
              <a:t>0</a:t>
            </a:r>
            <a:r>
              <a:rPr lang="en-US" sz="40000">
                <a:solidFill>
                  <a:srgbClr val="254E49"/>
                </a:solidFill>
                <a:latin typeface="Bricolage Grotesque ExtraBold"/>
                <a:ea typeface="Bricolage Grotesque ExtraBold"/>
                <a:cs typeface="Bricolage Grotesque ExtraBold"/>
                <a:sym typeface="Bricolage Grotesque ExtraBold"/>
              </a:rPr>
              <a:t>3</a:t>
            </a:r>
            <a:endParaRPr b="0" i="0" sz="40000" u="none" cap="none" strike="noStrike">
              <a:solidFill>
                <a:srgbClr val="254E49"/>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FFEF"/>
        </a:solidFill>
      </p:bgPr>
    </p:bg>
    <p:spTree>
      <p:nvGrpSpPr>
        <p:cNvPr id="556" name="Shape 556"/>
        <p:cNvGrpSpPr/>
        <p:nvPr/>
      </p:nvGrpSpPr>
      <p:grpSpPr>
        <a:xfrm>
          <a:off x="0" y="0"/>
          <a:ext cx="0" cy="0"/>
          <a:chOff x="0" y="0"/>
          <a:chExt cx="0" cy="0"/>
        </a:xfrm>
      </p:grpSpPr>
      <p:pic>
        <p:nvPicPr>
          <p:cNvPr descr=" " id="557" name="Google Shape;557;p26"/>
          <p:cNvPicPr preferRelativeResize="0"/>
          <p:nvPr/>
        </p:nvPicPr>
        <p:blipFill rotWithShape="1">
          <a:blip r:embed="rId3">
            <a:alphaModFix/>
          </a:blip>
          <a:srcRect b="0" l="0" r="0" t="0"/>
          <a:stretch/>
        </p:blipFill>
        <p:spPr>
          <a:xfrm>
            <a:off x="12155419" y="0"/>
            <a:ext cx="12231629" cy="13716000"/>
          </a:xfrm>
          <a:prstGeom prst="rect">
            <a:avLst/>
          </a:prstGeom>
          <a:noFill/>
          <a:ln>
            <a:noFill/>
          </a:ln>
        </p:spPr>
      </p:pic>
      <p:pic>
        <p:nvPicPr>
          <p:cNvPr descr=" " id="558" name="Google Shape;558;p26"/>
          <p:cNvPicPr preferRelativeResize="0"/>
          <p:nvPr/>
        </p:nvPicPr>
        <p:blipFill rotWithShape="1">
          <a:blip r:embed="rId4">
            <a:alphaModFix/>
          </a:blip>
          <a:srcRect b="0" l="0" r="0" t="0"/>
          <a:stretch/>
        </p:blipFill>
        <p:spPr>
          <a:xfrm>
            <a:off x="14834877" y="0"/>
            <a:ext cx="9552171" cy="13716000"/>
          </a:xfrm>
          <a:prstGeom prst="rect">
            <a:avLst/>
          </a:prstGeom>
          <a:noFill/>
          <a:ln>
            <a:noFill/>
          </a:ln>
        </p:spPr>
      </p:pic>
      <p:sp>
        <p:nvSpPr>
          <p:cNvPr id="559" name="Google Shape;559;p26"/>
          <p:cNvSpPr/>
          <p:nvPr/>
        </p:nvSpPr>
        <p:spPr>
          <a:xfrm>
            <a:off x="1625803" y="7277100"/>
            <a:ext cx="10682100" cy="20193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Clr>
                <a:srgbClr val="10332F"/>
              </a:buClr>
              <a:buSzPts val="3600"/>
              <a:buFont typeface="Outfit Light"/>
              <a:buNone/>
            </a:pPr>
            <a:r>
              <a:rPr b="0" i="0" lang="en-US" sz="3600" u="none" cap="none" strike="noStrike">
                <a:solidFill>
                  <a:srgbClr val="10332F"/>
                </a:solidFill>
                <a:latin typeface="Outfit Light"/>
                <a:ea typeface="Outfit Light"/>
                <a:cs typeface="Outfit Light"/>
                <a:sym typeface="Outfit Light"/>
              </a:rPr>
              <a:t>Seperatörle alakalı özet açıklama. Seperatörle alakalı özet açıklama. Seperatörle alakalı özet açıklama. Seperatörle alakalı özet açıklama.</a:t>
            </a:r>
            <a:endParaRPr b="0" i="0" sz="3600" u="none" cap="none" strike="noStrike">
              <a:solidFill>
                <a:schemeClr val="dk1"/>
              </a:solidFill>
              <a:latin typeface="Calibri"/>
              <a:ea typeface="Calibri"/>
              <a:cs typeface="Calibri"/>
              <a:sym typeface="Calibri"/>
            </a:endParaRPr>
          </a:p>
        </p:txBody>
      </p:sp>
      <p:sp>
        <p:nvSpPr>
          <p:cNvPr id="560" name="Google Shape;560;p26"/>
          <p:cNvSpPr/>
          <p:nvPr/>
        </p:nvSpPr>
        <p:spPr>
          <a:xfrm>
            <a:off x="1625803" y="4762500"/>
            <a:ext cx="10974172" cy="22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1625803" y="4584700"/>
            <a:ext cx="11151994" cy="876300"/>
          </a:xfrm>
          <a:prstGeom prst="rect">
            <a:avLst/>
          </a:prstGeom>
          <a:noFill/>
          <a:ln>
            <a:noFill/>
          </a:ln>
        </p:spPr>
        <p:txBody>
          <a:bodyPr anchorCtr="0" anchor="b" bIns="0" lIns="0" spcFirstLastPara="1" rIns="0" wrap="square" tIns="0">
            <a:noAutofit/>
          </a:bodyPr>
          <a:lstStyle/>
          <a:p>
            <a:pPr indent="0" lvl="0" marL="0" marR="0" rtl="0" algn="l">
              <a:lnSpc>
                <a:spcPct val="132000"/>
              </a:lnSpc>
              <a:spcBef>
                <a:spcPts val="0"/>
              </a:spcBef>
              <a:spcAft>
                <a:spcPts val="0"/>
              </a:spcAft>
              <a:buClr>
                <a:srgbClr val="000000"/>
              </a:buClr>
              <a:buSzPts val="4200"/>
              <a:buFont typeface="Bricolage Grotesque"/>
              <a:buNone/>
            </a:pPr>
            <a:r>
              <a:rPr b="0" i="0" lang="en-US" sz="4200" u="none" cap="none" strike="noStrike">
                <a:solidFill>
                  <a:srgbClr val="000000"/>
                </a:solidFill>
                <a:latin typeface="Bricolage Grotesque"/>
                <a:ea typeface="Bricolage Grotesque"/>
                <a:cs typeface="Bricolage Grotesque"/>
                <a:sym typeface="Bricolage Grotesque"/>
              </a:rPr>
              <a:t>Ana seperatör başlığı</a:t>
            </a:r>
            <a:endParaRPr b="0" i="0" sz="4200" u="none" cap="none" strike="noStrike">
              <a:solidFill>
                <a:schemeClr val="dk1"/>
              </a:solidFill>
              <a:latin typeface="Calibri"/>
              <a:ea typeface="Calibri"/>
              <a:cs typeface="Calibri"/>
              <a:sym typeface="Calibri"/>
            </a:endParaRPr>
          </a:p>
        </p:txBody>
      </p:sp>
      <p:sp>
        <p:nvSpPr>
          <p:cNvPr id="562" name="Google Shape;562;p26"/>
          <p:cNvSpPr/>
          <p:nvPr/>
        </p:nvSpPr>
        <p:spPr>
          <a:xfrm>
            <a:off x="1625803" y="5765800"/>
            <a:ext cx="11312881" cy="1557867"/>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8000"/>
              <a:buFont typeface="Bricolage Grotesque"/>
              <a:buNone/>
            </a:pPr>
            <a:r>
              <a:rPr b="1" i="0" lang="en-US" sz="8000" u="none" cap="none" strike="noStrike">
                <a:solidFill>
                  <a:srgbClr val="10332F"/>
                </a:solidFill>
                <a:latin typeface="Bricolage Grotesque"/>
                <a:ea typeface="Bricolage Grotesque"/>
                <a:cs typeface="Bricolage Grotesque"/>
                <a:sym typeface="Bricolage Grotesque"/>
              </a:rPr>
              <a:t>Alt seperatör başlığı</a:t>
            </a:r>
            <a:endParaRPr b="0" i="0" sz="80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567" name="Shape 567"/>
        <p:cNvGrpSpPr/>
        <p:nvPr/>
      </p:nvGrpSpPr>
      <p:grpSpPr>
        <a:xfrm>
          <a:off x="0" y="0"/>
          <a:ext cx="0" cy="0"/>
          <a:chOff x="0" y="0"/>
          <a:chExt cx="0" cy="0"/>
        </a:xfrm>
      </p:grpSpPr>
      <p:sp>
        <p:nvSpPr>
          <p:cNvPr id="568" name="Google Shape;568;p27"/>
          <p:cNvSpPr/>
          <p:nvPr/>
        </p:nvSpPr>
        <p:spPr>
          <a:xfrm>
            <a:off x="1625803" y="1625600"/>
            <a:ext cx="21135442" cy="104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1625803" y="1490133"/>
            <a:ext cx="10432237" cy="10735733"/>
          </a:xfrm>
          <a:prstGeom prst="rect">
            <a:avLst/>
          </a:prstGeom>
          <a:noFill/>
          <a:ln>
            <a:noFill/>
          </a:ln>
        </p:spPr>
        <p:txBody>
          <a:bodyPr anchorCtr="0" anchor="ctr" bIns="0" lIns="0" spcFirstLastPara="1" rIns="0" wrap="square" tIns="0">
            <a:noAutofit/>
          </a:bodyPr>
          <a:lstStyle/>
          <a:p>
            <a:pPr indent="0" lvl="0" marL="0" marR="0" rtl="0" algn="l">
              <a:lnSpc>
                <a:spcPct val="125000"/>
              </a:lnSpc>
              <a:spcBef>
                <a:spcPts val="0"/>
              </a:spcBef>
              <a:spcAft>
                <a:spcPts val="0"/>
              </a:spcAft>
              <a:buClr>
                <a:srgbClr val="FF7B52"/>
              </a:buClr>
              <a:buSzPts val="6400"/>
              <a:buFont typeface="Bricolage Grotesque"/>
              <a:buNone/>
            </a:pPr>
            <a:r>
              <a:rPr b="1" i="0" lang="en-US" sz="6400" u="none" cap="none" strike="noStrike">
                <a:solidFill>
                  <a:srgbClr val="FF7B52"/>
                </a:solidFill>
                <a:latin typeface="Bricolage Grotesque"/>
                <a:ea typeface="Bricolage Grotesque"/>
                <a:cs typeface="Bricolage Grotesque"/>
                <a:sym typeface="Bricolage Grotesque"/>
              </a:rPr>
              <a:t>Madde</a:t>
            </a:r>
            <a:r>
              <a:rPr b="1" i="0" lang="en-US" sz="6400" u="none" cap="none" strike="noStrike">
                <a:solidFill>
                  <a:srgbClr val="090714"/>
                </a:solidFill>
                <a:latin typeface="Bricolage Grotesque"/>
                <a:ea typeface="Bricolage Grotesque"/>
                <a:cs typeface="Bricolage Grotesque"/>
                <a:sym typeface="Bricolage Grotesque"/>
              </a:rPr>
              <a:t> </a:t>
            </a:r>
            <a:r>
              <a:rPr b="1" i="0" lang="en-US" sz="6400" u="none" cap="none" strike="noStrike">
                <a:solidFill>
                  <a:srgbClr val="10332F"/>
                </a:solidFill>
                <a:latin typeface="Bricolage Grotesque"/>
                <a:ea typeface="Bricolage Grotesque"/>
                <a:cs typeface="Bricolage Grotesque"/>
                <a:sym typeface="Bricolage Grotesque"/>
              </a:rPr>
              <a:t>madde yazmamız gereken bir içerik olduğunda kullanılır.</a:t>
            </a:r>
            <a:endParaRPr b="0" i="0" sz="6400" u="none" cap="none" strike="noStrike">
              <a:solidFill>
                <a:schemeClr val="dk1"/>
              </a:solidFill>
              <a:latin typeface="Calibri"/>
              <a:ea typeface="Calibri"/>
              <a:cs typeface="Calibri"/>
              <a:sym typeface="Calibri"/>
            </a:endParaRPr>
          </a:p>
        </p:txBody>
      </p:sp>
      <p:sp>
        <p:nvSpPr>
          <p:cNvPr id="570" name="Google Shape;570;p27"/>
          <p:cNvSpPr/>
          <p:nvPr/>
        </p:nvSpPr>
        <p:spPr>
          <a:xfrm>
            <a:off x="12599975" y="1657350"/>
            <a:ext cx="10161270" cy="104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12599975" y="1657350"/>
            <a:ext cx="10161270" cy="104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12599975" y="1657350"/>
            <a:ext cx="10161270" cy="104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12599975" y="1657350"/>
            <a:ext cx="10161270" cy="18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12599975" y="1657350"/>
            <a:ext cx="10675800" cy="19644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10332F"/>
              </a:buClr>
              <a:buSzPts val="3200"/>
              <a:buFont typeface="Outfit"/>
              <a:buNone/>
            </a:pPr>
            <a:r>
              <a:rPr b="0" i="0" lang="en-US" sz="3200" u="none" cap="none" strike="noStrike">
                <a:solidFill>
                  <a:srgbClr val="10332F"/>
                </a:solidFill>
                <a:latin typeface="Outfit"/>
                <a:ea typeface="Outfit"/>
                <a:cs typeface="Outfit"/>
                <a:sym typeface="Outfit"/>
              </a:rPr>
              <a:t>Problemin çözümünü tasarlamaktan çok dokümantasyon, birlikte çalışma, toplantı vb. </a:t>
            </a:r>
            <a:r>
              <a:rPr b="0" i="0" lang="en-US" sz="3200" u="none" cap="none" strike="noStrike">
                <a:solidFill>
                  <a:srgbClr val="FF7B52"/>
                </a:solidFill>
                <a:latin typeface="Outfit SemiBold"/>
                <a:ea typeface="Outfit SemiBold"/>
                <a:cs typeface="Outfit SemiBold"/>
                <a:sym typeface="Outfit SemiBold"/>
              </a:rPr>
              <a:t>tanımsız kurgulara harcanan zamanı</a:t>
            </a:r>
            <a:r>
              <a:rPr b="0" i="0" lang="en-US" sz="3200" u="none" cap="none" strike="noStrike">
                <a:solidFill>
                  <a:srgbClr val="090714"/>
                </a:solidFill>
                <a:latin typeface="Outfit"/>
                <a:ea typeface="Outfit"/>
                <a:cs typeface="Outfit"/>
                <a:sym typeface="Outfit"/>
              </a:rPr>
              <a:t>,</a:t>
            </a:r>
            <a:endParaRPr b="0" i="0" sz="3200" u="none" cap="none" strike="noStrike">
              <a:solidFill>
                <a:schemeClr val="dk1"/>
              </a:solidFill>
              <a:latin typeface="Calibri"/>
              <a:ea typeface="Calibri"/>
              <a:cs typeface="Calibri"/>
              <a:sym typeface="Calibri"/>
            </a:endParaRPr>
          </a:p>
        </p:txBody>
      </p:sp>
      <p:sp>
        <p:nvSpPr>
          <p:cNvPr id="575" name="Google Shape;575;p27"/>
          <p:cNvSpPr/>
          <p:nvPr/>
        </p:nvSpPr>
        <p:spPr>
          <a:xfrm>
            <a:off x="12599975" y="4197350"/>
            <a:ext cx="10161270" cy="12700"/>
          </a:xfrm>
          <a:prstGeom prst="rect">
            <a:avLst/>
          </a:prstGeom>
          <a:solidFill>
            <a:srgbClr val="090714">
              <a:alpha val="784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12599975" y="4921250"/>
            <a:ext cx="10161270"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12599975" y="4921250"/>
            <a:ext cx="10773600" cy="13548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10332F"/>
              </a:buClr>
              <a:buSzPts val="3200"/>
              <a:buFont typeface="Outfit"/>
              <a:buNone/>
            </a:pPr>
            <a:r>
              <a:rPr b="0" i="0" lang="en-US" sz="3200" u="none" cap="none" strike="noStrike">
                <a:solidFill>
                  <a:srgbClr val="10332F"/>
                </a:solidFill>
                <a:latin typeface="Outfit"/>
                <a:ea typeface="Outfit"/>
                <a:cs typeface="Outfit"/>
                <a:sym typeface="Outfit"/>
              </a:rPr>
              <a:t>İşlere ait</a:t>
            </a:r>
            <a:r>
              <a:rPr b="0" i="0" lang="en-US" sz="3200" u="none" cap="none" strike="noStrike">
                <a:solidFill>
                  <a:srgbClr val="090714"/>
                </a:solidFill>
                <a:latin typeface="Outfit"/>
                <a:ea typeface="Outfit"/>
                <a:cs typeface="Outfit"/>
                <a:sym typeface="Outfit"/>
              </a:rPr>
              <a:t> </a:t>
            </a:r>
            <a:r>
              <a:rPr b="0" i="0" lang="en-US" sz="3200" u="none" cap="none" strike="noStrike">
                <a:solidFill>
                  <a:srgbClr val="FF7B52"/>
                </a:solidFill>
                <a:latin typeface="Outfit SemiBold"/>
                <a:ea typeface="Outfit SemiBold"/>
                <a:cs typeface="Outfit SemiBold"/>
                <a:sym typeface="Outfit SemiBold"/>
              </a:rPr>
              <a:t>efor öngörüsüyle gerçekleşen arasındaki</a:t>
            </a:r>
            <a:r>
              <a:rPr lang="en-US" sz="3200">
                <a:solidFill>
                  <a:srgbClr val="FF7B52"/>
                </a:solidFill>
                <a:latin typeface="Outfit SemiBold"/>
                <a:ea typeface="Outfit SemiBold"/>
                <a:cs typeface="Outfit SemiBold"/>
                <a:sym typeface="Outfit SemiBold"/>
              </a:rPr>
              <a:t> </a:t>
            </a:r>
            <a:r>
              <a:rPr b="0" i="0" lang="en-US" sz="3200" u="none" cap="none" strike="noStrike">
                <a:solidFill>
                  <a:srgbClr val="FF7B52"/>
                </a:solidFill>
                <a:latin typeface="Outfit SemiBold"/>
                <a:ea typeface="Outfit SemiBold"/>
                <a:cs typeface="Outfit SemiBold"/>
                <a:sym typeface="Outfit SemiBold"/>
              </a:rPr>
              <a:t>sapma payını</a:t>
            </a:r>
            <a:r>
              <a:rPr b="0" i="0" lang="en-US" sz="3200" u="none" cap="none" strike="noStrike">
                <a:solidFill>
                  <a:srgbClr val="090714"/>
                </a:solidFill>
                <a:latin typeface="Outfit"/>
                <a:ea typeface="Outfit"/>
                <a:cs typeface="Outfit"/>
                <a:sym typeface="Outfit"/>
              </a:rPr>
              <a:t>,</a:t>
            </a:r>
            <a:endParaRPr b="0" i="0" sz="3200" u="none" cap="none" strike="noStrike">
              <a:solidFill>
                <a:schemeClr val="dk1"/>
              </a:solidFill>
              <a:latin typeface="Calibri"/>
              <a:ea typeface="Calibri"/>
              <a:cs typeface="Calibri"/>
              <a:sym typeface="Calibri"/>
            </a:endParaRPr>
          </a:p>
        </p:txBody>
      </p:sp>
      <p:sp>
        <p:nvSpPr>
          <p:cNvPr id="578" name="Google Shape;578;p27"/>
          <p:cNvSpPr/>
          <p:nvPr/>
        </p:nvSpPr>
        <p:spPr>
          <a:xfrm>
            <a:off x="12599975" y="6851650"/>
            <a:ext cx="10161270" cy="12700"/>
          </a:xfrm>
          <a:prstGeom prst="rect">
            <a:avLst/>
          </a:prstGeom>
          <a:solidFill>
            <a:srgbClr val="090714">
              <a:alpha val="784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p:nvPr/>
        </p:nvSpPr>
        <p:spPr>
          <a:xfrm>
            <a:off x="12599975" y="7575550"/>
            <a:ext cx="10161270"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a:off x="12599975" y="7575550"/>
            <a:ext cx="10969200" cy="13548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10332F"/>
              </a:buClr>
              <a:buSzPts val="3200"/>
              <a:buFont typeface="Outfit"/>
              <a:buNone/>
            </a:pPr>
            <a:r>
              <a:rPr b="0" i="0" lang="en-US" sz="3200" u="none" cap="none" strike="noStrike">
                <a:solidFill>
                  <a:srgbClr val="10332F"/>
                </a:solidFill>
                <a:latin typeface="Outfit"/>
                <a:ea typeface="Outfit"/>
                <a:cs typeface="Outfit"/>
                <a:sym typeface="Outfit"/>
              </a:rPr>
              <a:t>Kontrolsüz büyüme nedeniyle ortaya çıkan </a:t>
            </a:r>
            <a:r>
              <a:rPr b="0" i="0" lang="en-US" sz="3200" u="none" cap="none" strike="noStrike">
                <a:solidFill>
                  <a:srgbClr val="FF7B52"/>
                </a:solidFill>
                <a:latin typeface="Outfit SemiBold"/>
                <a:ea typeface="Outfit SemiBold"/>
                <a:cs typeface="Outfit SemiBold"/>
                <a:sym typeface="Outfit SemiBold"/>
              </a:rPr>
              <a:t>iletişimsizlikler ve çıktı tutarsızlığını</a:t>
            </a:r>
            <a:r>
              <a:rPr b="0" i="0" lang="en-US" sz="3200" u="none" cap="none" strike="noStrike">
                <a:solidFill>
                  <a:srgbClr val="090714"/>
                </a:solidFill>
                <a:latin typeface="Outfit"/>
                <a:ea typeface="Outfit"/>
                <a:cs typeface="Outfit"/>
                <a:sym typeface="Outfit"/>
              </a:rPr>
              <a:t>,</a:t>
            </a:r>
            <a:endParaRPr b="0" i="0" sz="3200" u="none" cap="none" strike="noStrike">
              <a:solidFill>
                <a:schemeClr val="dk1"/>
              </a:solidFill>
              <a:latin typeface="Calibri"/>
              <a:ea typeface="Calibri"/>
              <a:cs typeface="Calibri"/>
              <a:sym typeface="Calibri"/>
            </a:endParaRPr>
          </a:p>
        </p:txBody>
      </p:sp>
      <p:sp>
        <p:nvSpPr>
          <p:cNvPr id="581" name="Google Shape;581;p27"/>
          <p:cNvSpPr/>
          <p:nvPr/>
        </p:nvSpPr>
        <p:spPr>
          <a:xfrm>
            <a:off x="12599975" y="9505950"/>
            <a:ext cx="10161270" cy="12700"/>
          </a:xfrm>
          <a:prstGeom prst="rect">
            <a:avLst/>
          </a:prstGeom>
          <a:solidFill>
            <a:srgbClr val="090714">
              <a:alpha val="784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12599975" y="10229850"/>
            <a:ext cx="10161270" cy="18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a:off x="12599975" y="10229850"/>
            <a:ext cx="10296754" cy="1964267"/>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10332F"/>
              </a:buClr>
              <a:buSzPts val="3200"/>
              <a:buFont typeface="Outfit"/>
              <a:buNone/>
            </a:pPr>
            <a:r>
              <a:rPr b="0" i="0" lang="en-US" sz="3200" u="none" cap="none" strike="noStrike">
                <a:solidFill>
                  <a:srgbClr val="10332F"/>
                </a:solidFill>
                <a:latin typeface="Outfit"/>
                <a:ea typeface="Outfit"/>
                <a:cs typeface="Outfit"/>
                <a:sym typeface="Outfit"/>
              </a:rPr>
              <a:t>Ekip yapısının ve buna bağlı bireylerin</a:t>
            </a:r>
            <a:r>
              <a:rPr b="0" i="0" lang="en-US" sz="3200" u="none" cap="none" strike="noStrike">
                <a:solidFill>
                  <a:srgbClr val="090714"/>
                </a:solidFill>
                <a:latin typeface="Outfit"/>
                <a:ea typeface="Outfit"/>
                <a:cs typeface="Outfit"/>
                <a:sym typeface="Outfit"/>
              </a:rPr>
              <a:t> </a:t>
            </a:r>
            <a:r>
              <a:rPr b="0" i="0" lang="en-US" sz="3200" u="none" cap="none" strike="noStrike">
                <a:solidFill>
                  <a:srgbClr val="FF7B52"/>
                </a:solidFill>
                <a:latin typeface="Outfit SemiBold"/>
                <a:ea typeface="Outfit SemiBold"/>
                <a:cs typeface="Outfit SemiBold"/>
                <a:sym typeface="Outfit SemiBold"/>
              </a:rPr>
              <a:t>kariyer yollarına ait tanımsızlığın getirdiği olumsuz motivasyonu</a:t>
            </a:r>
            <a:r>
              <a:rPr b="0" i="0" lang="en-US" sz="3200" u="none" cap="none" strike="noStrike">
                <a:solidFill>
                  <a:srgbClr val="090714"/>
                </a:solidFill>
                <a:latin typeface="Outfit"/>
                <a:ea typeface="Outfit"/>
                <a:cs typeface="Outfit"/>
                <a:sym typeface="Outfit"/>
              </a:rPr>
              <a:t>.</a:t>
            </a:r>
            <a:endParaRPr b="0" i="0" sz="3200" u="none" cap="none" strike="noStrike">
              <a:solidFill>
                <a:schemeClr val="dk1"/>
              </a:solidFill>
              <a:latin typeface="Calibri"/>
              <a:ea typeface="Calibri"/>
              <a:cs typeface="Calibri"/>
              <a:sym typeface="Calibri"/>
            </a:endParaRPr>
          </a:p>
        </p:txBody>
      </p:sp>
      <p:pic>
        <p:nvPicPr>
          <p:cNvPr descr=" " id="584" name="Google Shape;584;p27"/>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585" name="Google Shape;585;p27"/>
          <p:cNvPicPr preferRelativeResize="0"/>
          <p:nvPr/>
        </p:nvPicPr>
        <p:blipFill rotWithShape="1">
          <a:blip r:embed="rId4">
            <a:alphaModFix/>
          </a:blip>
          <a:srcRect b="0" l="0" r="0" t="0"/>
          <a:stretch/>
        </p:blipFill>
        <p:spPr>
          <a:xfrm>
            <a:off x="538084" y="12381347"/>
            <a:ext cx="702051" cy="738907"/>
          </a:xfrm>
          <a:prstGeom prst="rect">
            <a:avLst/>
          </a:prstGeom>
          <a:noFill/>
          <a:ln>
            <a:noFill/>
          </a:ln>
        </p:spPr>
      </p:pic>
      <p:sp>
        <p:nvSpPr>
          <p:cNvPr id="586" name="Google Shape;586;p27"/>
          <p:cNvSpPr/>
          <p:nvPr/>
        </p:nvSpPr>
        <p:spPr>
          <a:xfrm>
            <a:off x="0" y="0"/>
            <a:ext cx="9615102"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406451" y="406400"/>
            <a:ext cx="8903813"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Alt Seperatör veya Slide Başlığı</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 name="Shape 41"/>
        <p:cNvGrpSpPr/>
        <p:nvPr/>
      </p:nvGrpSpPr>
      <p:grpSpPr>
        <a:xfrm>
          <a:off x="0" y="0"/>
          <a:ext cx="0" cy="0"/>
          <a:chOff x="0" y="0"/>
          <a:chExt cx="0" cy="0"/>
        </a:xfrm>
      </p:grpSpPr>
      <p:pic>
        <p:nvPicPr>
          <p:cNvPr descr=" " id="42" name="Google Shape;42;p3"/>
          <p:cNvPicPr preferRelativeResize="0"/>
          <p:nvPr/>
        </p:nvPicPr>
        <p:blipFill rotWithShape="1">
          <a:blip r:embed="rId3">
            <a:alphaModFix/>
          </a:blip>
          <a:srcRect b="0" l="0" r="0" t="0"/>
          <a:stretch/>
        </p:blipFill>
        <p:spPr>
          <a:xfrm>
            <a:off x="0" y="0"/>
            <a:ext cx="24387048" cy="13716000"/>
          </a:xfrm>
          <a:prstGeom prst="rect">
            <a:avLst/>
          </a:prstGeom>
          <a:noFill/>
          <a:ln>
            <a:noFill/>
          </a:ln>
        </p:spPr>
      </p:pic>
      <p:sp>
        <p:nvSpPr>
          <p:cNvPr id="43" name="Google Shape;43;p3"/>
          <p:cNvSpPr/>
          <p:nvPr/>
        </p:nvSpPr>
        <p:spPr>
          <a:xfrm>
            <a:off x="11787073" y="5537200"/>
            <a:ext cx="812902" cy="711200"/>
          </a:xfrm>
          <a:prstGeom prst="roundRect">
            <a:avLst>
              <a:gd fmla="val 14143"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4" name="Google Shape;44;p3"/>
          <p:cNvPicPr preferRelativeResize="0"/>
          <p:nvPr/>
        </p:nvPicPr>
        <p:blipFill rotWithShape="1">
          <a:blip r:embed="rId4">
            <a:alphaModFix/>
          </a:blip>
          <a:srcRect b="0" l="0" r="0" t="0"/>
          <a:stretch/>
        </p:blipFill>
        <p:spPr>
          <a:xfrm>
            <a:off x="11787073" y="5537200"/>
            <a:ext cx="812902" cy="203200"/>
          </a:xfrm>
          <a:prstGeom prst="rect">
            <a:avLst/>
          </a:prstGeom>
          <a:noFill/>
          <a:ln>
            <a:noFill/>
          </a:ln>
        </p:spPr>
      </p:pic>
      <p:sp>
        <p:nvSpPr>
          <p:cNvPr id="45" name="Google Shape;45;p3"/>
          <p:cNvSpPr/>
          <p:nvPr/>
        </p:nvSpPr>
        <p:spPr>
          <a:xfrm>
            <a:off x="6264000" y="6248400"/>
            <a:ext cx="11859049" cy="1329267"/>
          </a:xfrm>
          <a:prstGeom prst="rect">
            <a:avLst/>
          </a:prstGeom>
          <a:noFill/>
          <a:ln>
            <a:noFill/>
          </a:ln>
        </p:spPr>
        <p:txBody>
          <a:bodyPr anchorCtr="0" anchor="t" bIns="0" lIns="0" spcFirstLastPara="1" rIns="0" wrap="square" tIns="0">
            <a:noAutofit/>
          </a:bodyPr>
          <a:lstStyle/>
          <a:p>
            <a:pPr indent="0" lvl="0" marL="0" marR="0" rtl="0" algn="ctr">
              <a:lnSpc>
                <a:spcPct val="108108"/>
              </a:lnSpc>
              <a:spcBef>
                <a:spcPts val="0"/>
              </a:spcBef>
              <a:spcAft>
                <a:spcPts val="0"/>
              </a:spcAft>
              <a:buClr>
                <a:srgbClr val="FEFEF7"/>
              </a:buClr>
              <a:buSzPts val="7400"/>
              <a:buFont typeface="Bricolage Grotesque ExtraBold"/>
              <a:buNone/>
            </a:pPr>
            <a:r>
              <a:rPr b="0" i="0" lang="en-US" sz="7400" u="none" cap="none" strike="noStrike">
                <a:solidFill>
                  <a:srgbClr val="FEFEF7"/>
                </a:solidFill>
                <a:latin typeface="Bricolage Grotesque ExtraBold"/>
                <a:ea typeface="Bricolage Grotesque ExtraBold"/>
                <a:cs typeface="Bricolage Grotesque ExtraBold"/>
                <a:sym typeface="Bricolage Grotesque ExtraBold"/>
              </a:rPr>
              <a:t>Ana Seperatör Başlığı</a:t>
            </a:r>
            <a:endParaRPr b="0" i="0" sz="7400" u="none" cap="none" strike="noStrike">
              <a:solidFill>
                <a:schemeClr val="dk1"/>
              </a:solidFill>
              <a:latin typeface="Calibri"/>
              <a:ea typeface="Calibri"/>
              <a:cs typeface="Calibri"/>
              <a:sym typeface="Calibri"/>
            </a:endParaRPr>
          </a:p>
        </p:txBody>
      </p:sp>
      <p:sp>
        <p:nvSpPr>
          <p:cNvPr id="46" name="Google Shape;46;p3"/>
          <p:cNvSpPr/>
          <p:nvPr/>
        </p:nvSpPr>
        <p:spPr>
          <a:xfrm>
            <a:off x="11787073" y="7264400"/>
            <a:ext cx="812902" cy="9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47" name="Google Shape;47;p3"/>
          <p:cNvPicPr preferRelativeResize="0"/>
          <p:nvPr/>
        </p:nvPicPr>
        <p:blipFill rotWithShape="1">
          <a:blip r:embed="rId4">
            <a:alphaModFix/>
          </a:blip>
          <a:srcRect b="0" l="0" r="0" t="0"/>
          <a:stretch/>
        </p:blipFill>
        <p:spPr>
          <a:xfrm>
            <a:off x="11787073" y="7975600"/>
            <a:ext cx="812902" cy="203200"/>
          </a:xfrm>
          <a:prstGeom prst="rect">
            <a:avLst/>
          </a:prstGeom>
          <a:noFill/>
          <a:ln>
            <a:noFill/>
          </a:ln>
        </p:spPr>
      </p:pic>
      <p:sp>
        <p:nvSpPr>
          <p:cNvPr id="48" name="Google Shape;48;p3"/>
          <p:cNvSpPr/>
          <p:nvPr/>
        </p:nvSpPr>
        <p:spPr>
          <a:xfrm>
            <a:off x="-2794875" y="4889850"/>
            <a:ext cx="10063800" cy="3936300"/>
          </a:xfrm>
          <a:prstGeom prst="rect">
            <a:avLst/>
          </a:prstGeom>
          <a:noFill/>
          <a:ln>
            <a:noFill/>
          </a:ln>
        </p:spPr>
        <p:txBody>
          <a:bodyPr anchorCtr="0" anchor="t" bIns="0" lIns="0" spcFirstLastPara="1" rIns="0" wrap="square" tIns="0">
            <a:noAutofit/>
          </a:bodyPr>
          <a:lstStyle/>
          <a:p>
            <a:pPr indent="0" lvl="0" marL="0" marR="0" rtl="0" algn="ctr">
              <a:lnSpc>
                <a:spcPct val="32000"/>
              </a:lnSpc>
              <a:spcBef>
                <a:spcPts val="0"/>
              </a:spcBef>
              <a:spcAft>
                <a:spcPts val="0"/>
              </a:spcAft>
              <a:buClr>
                <a:srgbClr val="FEFEF7"/>
              </a:buClr>
              <a:buSzPts val="40000"/>
              <a:buFont typeface="Bricolage Grotesque ExtraBold"/>
              <a:buNone/>
            </a:pPr>
            <a:r>
              <a:t/>
            </a:r>
            <a:endParaRPr sz="40000">
              <a:solidFill>
                <a:srgbClr val="254E49"/>
              </a:solidFill>
              <a:latin typeface="Bricolage Grotesque ExtraBold"/>
              <a:ea typeface="Bricolage Grotesque ExtraBold"/>
              <a:cs typeface="Bricolage Grotesque ExtraBold"/>
              <a:sym typeface="Bricolage Grotesque ExtraBold"/>
            </a:endParaRPr>
          </a:p>
          <a:p>
            <a:pPr indent="0" lvl="0" marL="0" marR="0" rtl="0" algn="ctr">
              <a:lnSpc>
                <a:spcPct val="32000"/>
              </a:lnSpc>
              <a:spcBef>
                <a:spcPts val="0"/>
              </a:spcBef>
              <a:spcAft>
                <a:spcPts val="0"/>
              </a:spcAft>
              <a:buClr>
                <a:srgbClr val="FEFEF7"/>
              </a:buClr>
              <a:buSzPts val="40000"/>
              <a:buFont typeface="Bricolage Grotesque ExtraBold"/>
              <a:buNone/>
            </a:pPr>
            <a:r>
              <a:rPr b="0" i="0" lang="en-US" sz="40000" u="none" cap="none" strike="noStrike">
                <a:solidFill>
                  <a:srgbClr val="254E49"/>
                </a:solidFill>
                <a:latin typeface="Bricolage Grotesque ExtraBold"/>
                <a:ea typeface="Bricolage Grotesque ExtraBold"/>
                <a:cs typeface="Bricolage Grotesque ExtraBold"/>
                <a:sym typeface="Bricolage Grotesque ExtraBold"/>
              </a:rPr>
              <a:t>01</a:t>
            </a:r>
            <a:endParaRPr b="0" i="0" sz="40000" u="none" cap="none" strike="noStrike">
              <a:solidFill>
                <a:srgbClr val="254E49"/>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592" name="Shape 592"/>
        <p:cNvGrpSpPr/>
        <p:nvPr/>
      </p:nvGrpSpPr>
      <p:grpSpPr>
        <a:xfrm>
          <a:off x="0" y="0"/>
          <a:ext cx="0" cy="0"/>
          <a:chOff x="0" y="0"/>
          <a:chExt cx="0" cy="0"/>
        </a:xfrm>
      </p:grpSpPr>
      <p:sp>
        <p:nvSpPr>
          <p:cNvPr id="593" name="Google Shape;593;p28"/>
          <p:cNvSpPr/>
          <p:nvPr/>
        </p:nvSpPr>
        <p:spPr>
          <a:xfrm>
            <a:off x="10796349" y="1714500"/>
            <a:ext cx="18785648" cy="18592800"/>
          </a:xfrm>
          <a:prstGeom prst="ellipse">
            <a:avLst/>
          </a:prstGeom>
          <a:solidFill>
            <a:srgbClr val="10332F">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594" name="Google Shape;594;p28"/>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595" name="Google Shape;595;p28"/>
          <p:cNvPicPr preferRelativeResize="0"/>
          <p:nvPr/>
        </p:nvPicPr>
        <p:blipFill rotWithShape="1">
          <a:blip r:embed="rId4">
            <a:alphaModFix/>
          </a:blip>
          <a:srcRect b="0" l="0" r="0" t="0"/>
          <a:stretch/>
        </p:blipFill>
        <p:spPr>
          <a:xfrm>
            <a:off x="538087" y="12381347"/>
            <a:ext cx="702054" cy="738907"/>
          </a:xfrm>
          <a:prstGeom prst="rect">
            <a:avLst/>
          </a:prstGeom>
          <a:noFill/>
          <a:ln>
            <a:noFill/>
          </a:ln>
        </p:spPr>
      </p:pic>
      <p:sp>
        <p:nvSpPr>
          <p:cNvPr id="596" name="Google Shape;596;p28"/>
          <p:cNvSpPr/>
          <p:nvPr/>
        </p:nvSpPr>
        <p:spPr>
          <a:xfrm>
            <a:off x="0" y="0"/>
            <a:ext cx="9615102"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406451" y="406400"/>
            <a:ext cx="8903813"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Alt Seperatör veya Slide Başlığı</a:t>
            </a:r>
            <a:endParaRPr b="0" i="0" sz="2400" u="none" cap="none" strike="noStrike">
              <a:solidFill>
                <a:schemeClr val="dk1"/>
              </a:solidFill>
              <a:latin typeface="Calibri"/>
              <a:ea typeface="Calibri"/>
              <a:cs typeface="Calibri"/>
              <a:sym typeface="Calibri"/>
            </a:endParaRPr>
          </a:p>
        </p:txBody>
      </p:sp>
      <p:sp>
        <p:nvSpPr>
          <p:cNvPr id="598" name="Google Shape;598;p28"/>
          <p:cNvSpPr/>
          <p:nvPr/>
        </p:nvSpPr>
        <p:spPr>
          <a:xfrm>
            <a:off x="1244756" y="4635500"/>
            <a:ext cx="3095100" cy="2040600"/>
          </a:xfrm>
          <a:prstGeom prst="rect">
            <a:avLst/>
          </a:prstGeom>
          <a:noFill/>
          <a:ln>
            <a:noFill/>
          </a:ln>
        </p:spPr>
        <p:txBody>
          <a:bodyPr anchorCtr="0" anchor="t" bIns="0" lIns="0" spcFirstLastPara="1" rIns="0" wrap="square" tIns="0">
            <a:noAutofit/>
          </a:bodyPr>
          <a:lstStyle/>
          <a:p>
            <a:pPr indent="0" lvl="0" marL="0" marR="0" rtl="0" algn="l">
              <a:lnSpc>
                <a:spcPct val="93750"/>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32</a:t>
            </a:r>
            <a:r>
              <a:rPr b="1" i="0" lang="en-US" sz="11600" u="none" cap="none" strike="noStrike">
                <a:solidFill>
                  <a:srgbClr val="FF7B52"/>
                </a:solidFill>
                <a:latin typeface="Outfit"/>
                <a:ea typeface="Outfit"/>
                <a:cs typeface="Outfit"/>
                <a:sym typeface="Outfit"/>
              </a:rPr>
              <a:t>+</a:t>
            </a:r>
            <a:endParaRPr b="0" i="0" sz="11600" u="none" cap="none" strike="noStrike">
              <a:solidFill>
                <a:schemeClr val="dk1"/>
              </a:solidFill>
              <a:latin typeface="Calibri"/>
              <a:ea typeface="Calibri"/>
              <a:cs typeface="Calibri"/>
              <a:sym typeface="Calibri"/>
            </a:endParaRPr>
          </a:p>
        </p:txBody>
      </p:sp>
      <p:sp>
        <p:nvSpPr>
          <p:cNvPr id="599" name="Google Shape;599;p28"/>
          <p:cNvSpPr/>
          <p:nvPr/>
        </p:nvSpPr>
        <p:spPr>
          <a:xfrm>
            <a:off x="1244756" y="6167892"/>
            <a:ext cx="2485200" cy="112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Offices </a:t>
            </a:r>
            <a:endParaRPr b="0" i="0" sz="3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worldwide</a:t>
            </a:r>
            <a:endParaRPr b="0" i="0" sz="3800" u="none" cap="none" strike="noStrike">
              <a:solidFill>
                <a:schemeClr val="dk1"/>
              </a:solidFill>
              <a:latin typeface="Calibri"/>
              <a:ea typeface="Calibri"/>
              <a:cs typeface="Calibri"/>
              <a:sym typeface="Calibri"/>
            </a:endParaRPr>
          </a:p>
        </p:txBody>
      </p:sp>
      <p:sp>
        <p:nvSpPr>
          <p:cNvPr id="600" name="Google Shape;600;p28"/>
          <p:cNvSpPr/>
          <p:nvPr/>
        </p:nvSpPr>
        <p:spPr>
          <a:xfrm>
            <a:off x="1244756" y="1718733"/>
            <a:ext cx="5999383" cy="3001433"/>
          </a:xfrm>
          <a:prstGeom prst="rect">
            <a:avLst/>
          </a:prstGeom>
          <a:noFill/>
          <a:ln>
            <a:noFill/>
          </a:ln>
        </p:spPr>
        <p:txBody>
          <a:bodyPr anchorCtr="0" anchor="ctr" bIns="0" lIns="0" spcFirstLastPara="1" rIns="0" wrap="square" tIns="0">
            <a:noAutofit/>
          </a:bodyPr>
          <a:lstStyle/>
          <a:p>
            <a:pPr indent="0" lvl="0" marL="0" marR="0" rtl="0" algn="l">
              <a:lnSpc>
                <a:spcPct val="89674"/>
              </a:lnSpc>
              <a:spcBef>
                <a:spcPts val="0"/>
              </a:spcBef>
              <a:spcAft>
                <a:spcPts val="0"/>
              </a:spcAft>
              <a:buClr>
                <a:srgbClr val="10332F"/>
              </a:buClr>
              <a:buSzPts val="4000"/>
              <a:buFont typeface="Bricolage Grotesque ExtraBold"/>
              <a:buNone/>
            </a:pPr>
            <a:r>
              <a:rPr b="0" i="0" lang="en-US" sz="4000" u="none" cap="none" strike="noStrike">
                <a:solidFill>
                  <a:srgbClr val="10332F"/>
                </a:solidFill>
                <a:latin typeface="Bricolage Grotesque ExtraBold"/>
                <a:ea typeface="Bricolage Grotesque ExtraBold"/>
                <a:cs typeface="Bricolage Grotesque ExtraBold"/>
                <a:sym typeface="Bricolage Grotesque ExtraBold"/>
              </a:rPr>
              <a:t>BIRKENSTOCK</a:t>
            </a:r>
            <a:endParaRPr b="0" i="0" sz="4000" u="none" cap="none" strike="noStrike">
              <a:solidFill>
                <a:schemeClr val="dk1"/>
              </a:solidFill>
              <a:latin typeface="Calibri"/>
              <a:ea typeface="Calibri"/>
              <a:cs typeface="Calibri"/>
              <a:sym typeface="Calibri"/>
            </a:endParaRPr>
          </a:p>
        </p:txBody>
      </p:sp>
      <p:sp>
        <p:nvSpPr>
          <p:cNvPr id="601" name="Google Shape;601;p28"/>
          <p:cNvSpPr/>
          <p:nvPr/>
        </p:nvSpPr>
        <p:spPr>
          <a:xfrm>
            <a:off x="4813902" y="4559300"/>
            <a:ext cx="2807051" cy="241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4813902" y="4559300"/>
            <a:ext cx="3298179" cy="2015067"/>
          </a:xfrm>
          <a:prstGeom prst="rect">
            <a:avLst/>
          </a:prstGeom>
          <a:noFill/>
          <a:ln>
            <a:noFill/>
          </a:ln>
        </p:spPr>
        <p:txBody>
          <a:bodyPr anchorCtr="0" anchor="t" bIns="0" lIns="0" spcFirstLastPara="1" rIns="0" wrap="square" tIns="0">
            <a:noAutofit/>
          </a:bodyPr>
          <a:lstStyle/>
          <a:p>
            <a:pPr indent="0" lvl="0" marL="0" marR="0" rtl="0" algn="l">
              <a:lnSpc>
                <a:spcPct val="103448"/>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10</a:t>
            </a:r>
            <a:r>
              <a:rPr b="1" i="0" lang="en-US" sz="11600" u="none" cap="none" strike="noStrike">
                <a:solidFill>
                  <a:srgbClr val="FF7B52"/>
                </a:solidFill>
                <a:latin typeface="Outfit"/>
                <a:ea typeface="Outfit"/>
                <a:cs typeface="Outfit"/>
                <a:sym typeface="Outfit"/>
              </a:rPr>
              <a:t>M</a:t>
            </a:r>
            <a:endParaRPr b="0" i="0" sz="11600" u="none" cap="none" strike="noStrike">
              <a:solidFill>
                <a:schemeClr val="dk1"/>
              </a:solidFill>
              <a:latin typeface="Calibri"/>
              <a:ea typeface="Calibri"/>
              <a:cs typeface="Calibri"/>
              <a:sym typeface="Calibri"/>
            </a:endParaRPr>
          </a:p>
        </p:txBody>
      </p:sp>
      <p:sp>
        <p:nvSpPr>
          <p:cNvPr id="603" name="Google Shape;603;p28"/>
          <p:cNvSpPr/>
          <p:nvPr/>
        </p:nvSpPr>
        <p:spPr>
          <a:xfrm>
            <a:off x="4813902" y="6159500"/>
            <a:ext cx="2840922" cy="973667"/>
          </a:xfrm>
          <a:prstGeom prst="rect">
            <a:avLst/>
          </a:prstGeom>
          <a:noFill/>
          <a:ln>
            <a:noFill/>
          </a:ln>
        </p:spPr>
        <p:txBody>
          <a:bodyPr anchorCtr="0" anchor="t" bIns="0" lIns="0" spcFirstLastPara="1" rIns="0" wrap="square" tIns="0">
            <a:noAutofit/>
          </a:bodyPr>
          <a:lstStyle/>
          <a:p>
            <a:pPr indent="0" lvl="0" marL="0" marR="0" rtl="0" algn="l">
              <a:lnSpc>
                <a:spcPct val="168421"/>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Active users</a:t>
            </a:r>
            <a:endParaRPr b="0" i="0" sz="3800" u="none" cap="none" strike="noStrike">
              <a:solidFill>
                <a:schemeClr val="dk1"/>
              </a:solidFill>
              <a:latin typeface="Calibri"/>
              <a:ea typeface="Calibri"/>
              <a:cs typeface="Calibri"/>
              <a:sym typeface="Calibri"/>
            </a:endParaRPr>
          </a:p>
        </p:txBody>
      </p:sp>
      <p:sp>
        <p:nvSpPr>
          <p:cNvPr id="604" name="Google Shape;604;p28"/>
          <p:cNvSpPr/>
          <p:nvPr/>
        </p:nvSpPr>
        <p:spPr>
          <a:xfrm>
            <a:off x="1244756" y="7823200"/>
            <a:ext cx="9399300" cy="32640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Clr>
                <a:srgbClr val="10332F"/>
              </a:buClr>
              <a:buSzPts val="3600"/>
              <a:buFont typeface="Outfit Light"/>
              <a:buNone/>
            </a:pPr>
            <a:r>
              <a:rPr b="0" i="0" lang="en-US" sz="3600" u="none" cap="none" strike="noStrike">
                <a:solidFill>
                  <a:srgbClr val="10332F"/>
                </a:solidFill>
                <a:latin typeface="Outfit Light"/>
                <a:ea typeface="Outfit Light"/>
                <a:cs typeface="Outfit Light"/>
                <a:sym typeface="Outfit Light"/>
              </a:rPr>
              <a:t>Seperatörle alakalı özet açıklama. Seperatörle alakalı özet açıklama. Seperatörle alakalı özet açıklama. Seperatörle alakalı özet açıklama. Seperatörle alakalı özet açıklama. Seperatörle alakalı özet açıklama.</a:t>
            </a:r>
            <a:endParaRPr b="0" i="0" sz="3600" u="none" cap="none" strike="noStrike">
              <a:solidFill>
                <a:schemeClr val="dk1"/>
              </a:solidFill>
              <a:latin typeface="Calibri"/>
              <a:ea typeface="Calibri"/>
              <a:cs typeface="Calibri"/>
              <a:sym typeface="Calibri"/>
            </a:endParaRPr>
          </a:p>
        </p:txBody>
      </p:sp>
      <p:sp>
        <p:nvSpPr>
          <p:cNvPr id="605" name="Google Shape;605;p28"/>
          <p:cNvSpPr/>
          <p:nvPr/>
        </p:nvSpPr>
        <p:spPr>
          <a:xfrm>
            <a:off x="8446556" y="4559300"/>
            <a:ext cx="3564912" cy="2015067"/>
          </a:xfrm>
          <a:prstGeom prst="rect">
            <a:avLst/>
          </a:prstGeom>
          <a:noFill/>
          <a:ln>
            <a:noFill/>
          </a:ln>
        </p:spPr>
        <p:txBody>
          <a:bodyPr anchorCtr="0" anchor="t" bIns="0" lIns="0" spcFirstLastPara="1" rIns="0" wrap="square" tIns="0">
            <a:noAutofit/>
          </a:bodyPr>
          <a:lstStyle/>
          <a:p>
            <a:pPr indent="0" lvl="0" marL="0" marR="0" rtl="0" algn="l">
              <a:lnSpc>
                <a:spcPct val="103448"/>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80</a:t>
            </a:r>
            <a:r>
              <a:rPr b="1" i="0" lang="en-US" sz="11600" u="none" cap="none" strike="noStrike">
                <a:solidFill>
                  <a:srgbClr val="FF7B52"/>
                </a:solidFill>
                <a:latin typeface="Outfit"/>
                <a:ea typeface="Outfit"/>
                <a:cs typeface="Outfit"/>
                <a:sym typeface="Outfit"/>
              </a:rPr>
              <a:t>M</a:t>
            </a:r>
            <a:endParaRPr b="0" i="0" sz="11600" u="none" cap="none" strike="noStrike">
              <a:solidFill>
                <a:schemeClr val="dk1"/>
              </a:solidFill>
              <a:latin typeface="Calibri"/>
              <a:ea typeface="Calibri"/>
              <a:cs typeface="Calibri"/>
              <a:sym typeface="Calibri"/>
            </a:endParaRPr>
          </a:p>
        </p:txBody>
      </p:sp>
      <p:sp>
        <p:nvSpPr>
          <p:cNvPr id="606" name="Google Shape;606;p28"/>
          <p:cNvSpPr/>
          <p:nvPr/>
        </p:nvSpPr>
        <p:spPr>
          <a:xfrm>
            <a:off x="8446556" y="6159500"/>
            <a:ext cx="3272776" cy="973667"/>
          </a:xfrm>
          <a:prstGeom prst="rect">
            <a:avLst/>
          </a:prstGeom>
          <a:noFill/>
          <a:ln>
            <a:noFill/>
          </a:ln>
        </p:spPr>
        <p:txBody>
          <a:bodyPr anchorCtr="0" anchor="t" bIns="0" lIns="0" spcFirstLastPara="1" rIns="0" wrap="square" tIns="0">
            <a:noAutofit/>
          </a:bodyPr>
          <a:lstStyle/>
          <a:p>
            <a:pPr indent="0" lvl="0" marL="0" marR="0" rtl="0" algn="l">
              <a:lnSpc>
                <a:spcPct val="168421"/>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Capital raised</a:t>
            </a:r>
            <a:endParaRPr b="0" i="0" sz="3800" u="none" cap="none" strike="noStrike">
              <a:solidFill>
                <a:schemeClr val="dk1"/>
              </a:solidFill>
              <a:latin typeface="Calibri"/>
              <a:ea typeface="Calibri"/>
              <a:cs typeface="Calibri"/>
              <a:sym typeface="Calibri"/>
            </a:endParaRPr>
          </a:p>
        </p:txBody>
      </p:sp>
      <p:pic>
        <p:nvPicPr>
          <p:cNvPr descr=" " id="607" name="Google Shape;607;p28"/>
          <p:cNvPicPr preferRelativeResize="0"/>
          <p:nvPr/>
        </p:nvPicPr>
        <p:blipFill rotWithShape="1">
          <a:blip r:embed="rId5">
            <a:alphaModFix/>
          </a:blip>
          <a:srcRect b="0" l="0" r="0" t="0"/>
          <a:stretch/>
        </p:blipFill>
        <p:spPr>
          <a:xfrm>
            <a:off x="0" y="3149600"/>
            <a:ext cx="914514" cy="139700"/>
          </a:xfrm>
          <a:prstGeom prst="rect">
            <a:avLst/>
          </a:prstGeom>
          <a:noFill/>
          <a:ln>
            <a:noFill/>
          </a:ln>
        </p:spPr>
      </p:pic>
      <p:pic>
        <p:nvPicPr>
          <p:cNvPr descr=" " id="608" name="Google Shape;608;p28"/>
          <p:cNvPicPr preferRelativeResize="0"/>
          <p:nvPr/>
        </p:nvPicPr>
        <p:blipFill rotWithShape="1">
          <a:blip r:embed="rId6">
            <a:alphaModFix/>
          </a:blip>
          <a:srcRect b="0" l="0" r="0" t="0"/>
          <a:stretch/>
        </p:blipFill>
        <p:spPr>
          <a:xfrm>
            <a:off x="15457832" y="1219200"/>
            <a:ext cx="8281435" cy="12496800"/>
          </a:xfrm>
          <a:prstGeom prst="rect">
            <a:avLst/>
          </a:prstGeom>
          <a:noFill/>
          <a:ln>
            <a:noFill/>
          </a:ln>
        </p:spPr>
      </p:pic>
      <p:pic>
        <p:nvPicPr>
          <p:cNvPr descr=" " id="609" name="Google Shape;609;p28"/>
          <p:cNvPicPr preferRelativeResize="0"/>
          <p:nvPr/>
        </p:nvPicPr>
        <p:blipFill rotWithShape="1">
          <a:blip r:embed="rId7">
            <a:alphaModFix/>
          </a:blip>
          <a:srcRect b="0" l="0" r="0" t="0"/>
          <a:stretch/>
        </p:blipFill>
        <p:spPr>
          <a:xfrm>
            <a:off x="15871837" y="1529352"/>
            <a:ext cx="7457364" cy="12186648"/>
          </a:xfrm>
          <a:prstGeom prst="rect">
            <a:avLst/>
          </a:prstGeom>
          <a:noFill/>
          <a:ln>
            <a:noFill/>
          </a:ln>
        </p:spPr>
      </p:pic>
      <p:sp>
        <p:nvSpPr>
          <p:cNvPr id="610" name="Google Shape;610;p28"/>
          <p:cNvSpPr/>
          <p:nvPr/>
        </p:nvSpPr>
        <p:spPr>
          <a:xfrm>
            <a:off x="15540002" y="2868377"/>
            <a:ext cx="121811" cy="132463"/>
          </a:xfrm>
          <a:prstGeom prst="rect">
            <a:avLst/>
          </a:prstGeom>
          <a:solidFill>
            <a:srgbClr val="7373A7">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23538938" y="2874994"/>
            <a:ext cx="121811" cy="125840"/>
          </a:xfrm>
          <a:prstGeom prst="rect">
            <a:avLst/>
          </a:prstGeom>
          <a:solidFill>
            <a:srgbClr val="7373A7">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12" name="Google Shape;612;p28"/>
          <p:cNvPicPr preferRelativeResize="0"/>
          <p:nvPr/>
        </p:nvPicPr>
        <p:blipFill rotWithShape="1">
          <a:blip r:embed="rId8">
            <a:alphaModFix/>
          </a:blip>
          <a:srcRect b="0" l="0" r="0" t="0"/>
          <a:stretch/>
        </p:blipFill>
        <p:spPr>
          <a:xfrm>
            <a:off x="15458799" y="7151812"/>
            <a:ext cx="81208" cy="1278272"/>
          </a:xfrm>
          <a:prstGeom prst="rect">
            <a:avLst/>
          </a:prstGeom>
          <a:noFill/>
          <a:ln>
            <a:noFill/>
          </a:ln>
        </p:spPr>
      </p:pic>
      <p:pic>
        <p:nvPicPr>
          <p:cNvPr descr=" " id="613" name="Google Shape;613;p28"/>
          <p:cNvPicPr preferRelativeResize="0"/>
          <p:nvPr/>
        </p:nvPicPr>
        <p:blipFill rotWithShape="1">
          <a:blip r:embed="rId9">
            <a:alphaModFix/>
          </a:blip>
          <a:srcRect b="0" l="0" r="0" t="0"/>
          <a:stretch/>
        </p:blipFill>
        <p:spPr>
          <a:xfrm>
            <a:off x="15458799" y="5588750"/>
            <a:ext cx="81208" cy="1291518"/>
          </a:xfrm>
          <a:prstGeom prst="rect">
            <a:avLst/>
          </a:prstGeom>
          <a:noFill/>
          <a:ln>
            <a:noFill/>
          </a:ln>
        </p:spPr>
      </p:pic>
      <p:pic>
        <p:nvPicPr>
          <p:cNvPr descr=" " id="614" name="Google Shape;614;p28"/>
          <p:cNvPicPr preferRelativeResize="0"/>
          <p:nvPr/>
        </p:nvPicPr>
        <p:blipFill rotWithShape="1">
          <a:blip r:embed="rId10">
            <a:alphaModFix/>
          </a:blip>
          <a:srcRect b="0" l="0" r="0" t="0"/>
          <a:stretch/>
        </p:blipFill>
        <p:spPr>
          <a:xfrm>
            <a:off x="15458799" y="4383336"/>
            <a:ext cx="81208" cy="695430"/>
          </a:xfrm>
          <a:prstGeom prst="rect">
            <a:avLst/>
          </a:prstGeom>
          <a:noFill/>
          <a:ln>
            <a:noFill/>
          </a:ln>
        </p:spPr>
      </p:pic>
      <p:pic>
        <p:nvPicPr>
          <p:cNvPr descr=" " id="615" name="Google Shape;615;p28"/>
          <p:cNvPicPr preferRelativeResize="0"/>
          <p:nvPr/>
        </p:nvPicPr>
        <p:blipFill rotWithShape="1">
          <a:blip r:embed="rId11">
            <a:alphaModFix/>
          </a:blip>
          <a:srcRect b="0" l="0" r="0" t="0"/>
          <a:stretch/>
        </p:blipFill>
        <p:spPr>
          <a:xfrm>
            <a:off x="23653990" y="6019254"/>
            <a:ext cx="81208" cy="1960457"/>
          </a:xfrm>
          <a:prstGeom prst="rect">
            <a:avLst/>
          </a:prstGeom>
          <a:noFill/>
          <a:ln>
            <a:noFill/>
          </a:ln>
        </p:spPr>
      </p:pic>
      <p:pic>
        <p:nvPicPr>
          <p:cNvPr descr=" " id="616" name="Google Shape;616;p28"/>
          <p:cNvPicPr preferRelativeResize="0"/>
          <p:nvPr/>
        </p:nvPicPr>
        <p:blipFill rotWithShape="1">
          <a:blip r:embed="rId12">
            <a:alphaModFix/>
          </a:blip>
          <a:srcRect b="0" l="0" r="0" t="0"/>
          <a:stretch/>
        </p:blipFill>
        <p:spPr>
          <a:xfrm>
            <a:off x="19003479" y="1364500"/>
            <a:ext cx="1178699" cy="111243"/>
          </a:xfrm>
          <a:prstGeom prst="rect">
            <a:avLst/>
          </a:prstGeom>
          <a:noFill/>
          <a:ln>
            <a:noFill/>
          </a:ln>
        </p:spPr>
      </p:pic>
      <p:sp>
        <p:nvSpPr>
          <p:cNvPr id="617" name="Google Shape;617;p28"/>
          <p:cNvSpPr/>
          <p:nvPr/>
        </p:nvSpPr>
        <p:spPr>
          <a:xfrm>
            <a:off x="18432726" y="1724099"/>
            <a:ext cx="2343099" cy="656367"/>
          </a:xfrm>
          <a:prstGeom prst="roundRect">
            <a:avLst>
              <a:gd fmla="val 48759" name="adj"/>
            </a:avLst>
          </a:pr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20023277" y="1771669"/>
            <a:ext cx="554918" cy="532964"/>
          </a:xfrm>
          <a:prstGeom prst="ellipse">
            <a:avLst/>
          </a:pr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19" name="Google Shape;619;p28"/>
          <p:cNvPicPr preferRelativeResize="0"/>
          <p:nvPr/>
        </p:nvPicPr>
        <p:blipFill rotWithShape="1">
          <a:blip r:embed="rId13">
            <a:alphaModFix/>
          </a:blip>
          <a:srcRect b="0" l="0" r="0" t="0"/>
          <a:stretch/>
        </p:blipFill>
        <p:spPr>
          <a:xfrm>
            <a:off x="20143031" y="1887097"/>
            <a:ext cx="316330" cy="309990"/>
          </a:xfrm>
          <a:prstGeom prst="rect">
            <a:avLst/>
          </a:prstGeom>
          <a:noFill/>
          <a:ln>
            <a:noFill/>
          </a:ln>
        </p:spPr>
      </p:pic>
      <p:pic>
        <p:nvPicPr>
          <p:cNvPr descr=" " id="620" name="Google Shape;620;p28"/>
          <p:cNvPicPr preferRelativeResize="0"/>
          <p:nvPr/>
        </p:nvPicPr>
        <p:blipFill rotWithShape="1">
          <a:blip r:embed="rId14">
            <a:alphaModFix/>
          </a:blip>
          <a:srcRect b="0" l="0" r="0" t="0"/>
          <a:stretch/>
        </p:blipFill>
        <p:spPr>
          <a:xfrm>
            <a:off x="20288795" y="1896380"/>
            <a:ext cx="23214" cy="2914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625" name="Shape 625"/>
        <p:cNvGrpSpPr/>
        <p:nvPr/>
      </p:nvGrpSpPr>
      <p:grpSpPr>
        <a:xfrm>
          <a:off x="0" y="0"/>
          <a:ext cx="0" cy="0"/>
          <a:chOff x="0" y="0"/>
          <a:chExt cx="0" cy="0"/>
        </a:xfrm>
      </p:grpSpPr>
      <p:sp>
        <p:nvSpPr>
          <p:cNvPr id="626" name="Google Shape;626;p29"/>
          <p:cNvSpPr/>
          <p:nvPr/>
        </p:nvSpPr>
        <p:spPr>
          <a:xfrm>
            <a:off x="10796349" y="1714500"/>
            <a:ext cx="18785648" cy="18592800"/>
          </a:xfrm>
          <a:prstGeom prst="ellipse">
            <a:avLst/>
          </a:prstGeom>
          <a:solidFill>
            <a:srgbClr val="10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27" name="Google Shape;627;p29"/>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628" name="Google Shape;628;p29"/>
          <p:cNvPicPr preferRelativeResize="0"/>
          <p:nvPr/>
        </p:nvPicPr>
        <p:blipFill rotWithShape="1">
          <a:blip r:embed="rId4">
            <a:alphaModFix/>
          </a:blip>
          <a:srcRect b="0" l="0" r="0" t="0"/>
          <a:stretch/>
        </p:blipFill>
        <p:spPr>
          <a:xfrm>
            <a:off x="538087" y="12381347"/>
            <a:ext cx="702054" cy="738907"/>
          </a:xfrm>
          <a:prstGeom prst="rect">
            <a:avLst/>
          </a:prstGeom>
          <a:noFill/>
          <a:ln>
            <a:noFill/>
          </a:ln>
        </p:spPr>
      </p:pic>
      <p:sp>
        <p:nvSpPr>
          <p:cNvPr id="629" name="Google Shape;629;p29"/>
          <p:cNvSpPr/>
          <p:nvPr/>
        </p:nvSpPr>
        <p:spPr>
          <a:xfrm>
            <a:off x="0" y="0"/>
            <a:ext cx="9615102"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9"/>
          <p:cNvSpPr/>
          <p:nvPr/>
        </p:nvSpPr>
        <p:spPr>
          <a:xfrm>
            <a:off x="406451" y="406400"/>
            <a:ext cx="8903813"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Alt Seperatör veya Slide Başlığı</a:t>
            </a:r>
            <a:endParaRPr b="0" i="0" sz="2400" u="none" cap="none" strike="noStrike">
              <a:solidFill>
                <a:schemeClr val="dk1"/>
              </a:solidFill>
              <a:latin typeface="Calibri"/>
              <a:ea typeface="Calibri"/>
              <a:cs typeface="Calibri"/>
              <a:sym typeface="Calibri"/>
            </a:endParaRPr>
          </a:p>
        </p:txBody>
      </p:sp>
      <p:sp>
        <p:nvSpPr>
          <p:cNvPr id="631" name="Google Shape;631;p29"/>
          <p:cNvSpPr/>
          <p:nvPr/>
        </p:nvSpPr>
        <p:spPr>
          <a:xfrm>
            <a:off x="1244756" y="6167967"/>
            <a:ext cx="2485200" cy="112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Offices </a:t>
            </a:r>
            <a:endParaRPr b="0" i="0" sz="3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worldwide</a:t>
            </a:r>
            <a:endParaRPr b="0" i="0" sz="3800" u="none" cap="none" strike="noStrike">
              <a:solidFill>
                <a:schemeClr val="dk1"/>
              </a:solidFill>
              <a:latin typeface="Calibri"/>
              <a:ea typeface="Calibri"/>
              <a:cs typeface="Calibri"/>
              <a:sym typeface="Calibri"/>
            </a:endParaRPr>
          </a:p>
        </p:txBody>
      </p:sp>
      <p:sp>
        <p:nvSpPr>
          <p:cNvPr id="632" name="Google Shape;632;p29"/>
          <p:cNvSpPr/>
          <p:nvPr/>
        </p:nvSpPr>
        <p:spPr>
          <a:xfrm>
            <a:off x="1244756" y="1718733"/>
            <a:ext cx="5999383" cy="3001433"/>
          </a:xfrm>
          <a:prstGeom prst="rect">
            <a:avLst/>
          </a:prstGeom>
          <a:noFill/>
          <a:ln>
            <a:noFill/>
          </a:ln>
        </p:spPr>
        <p:txBody>
          <a:bodyPr anchorCtr="0" anchor="ctr" bIns="0" lIns="0" spcFirstLastPara="1" rIns="0" wrap="square" tIns="0">
            <a:noAutofit/>
          </a:bodyPr>
          <a:lstStyle/>
          <a:p>
            <a:pPr indent="0" lvl="0" marL="0" marR="0" rtl="0" algn="l">
              <a:lnSpc>
                <a:spcPct val="89674"/>
              </a:lnSpc>
              <a:spcBef>
                <a:spcPts val="0"/>
              </a:spcBef>
              <a:spcAft>
                <a:spcPts val="0"/>
              </a:spcAft>
              <a:buClr>
                <a:srgbClr val="10332F"/>
              </a:buClr>
              <a:buSzPts val="4000"/>
              <a:buFont typeface="Bricolage Grotesque ExtraBold"/>
              <a:buNone/>
            </a:pPr>
            <a:r>
              <a:rPr b="0" i="0" lang="en-US" sz="4000" u="none" cap="none" strike="noStrike">
                <a:solidFill>
                  <a:srgbClr val="10332F"/>
                </a:solidFill>
                <a:latin typeface="Bricolage Grotesque ExtraBold"/>
                <a:ea typeface="Bricolage Grotesque ExtraBold"/>
                <a:cs typeface="Bricolage Grotesque ExtraBold"/>
                <a:sym typeface="Bricolage Grotesque ExtraBold"/>
              </a:rPr>
              <a:t>BIRKENSTOCK</a:t>
            </a:r>
            <a:endParaRPr b="0" i="0" sz="4000" u="none" cap="none" strike="noStrike">
              <a:solidFill>
                <a:schemeClr val="dk1"/>
              </a:solidFill>
              <a:latin typeface="Calibri"/>
              <a:ea typeface="Calibri"/>
              <a:cs typeface="Calibri"/>
              <a:sym typeface="Calibri"/>
            </a:endParaRPr>
          </a:p>
        </p:txBody>
      </p:sp>
      <p:sp>
        <p:nvSpPr>
          <p:cNvPr id="633" name="Google Shape;633;p29"/>
          <p:cNvSpPr/>
          <p:nvPr/>
        </p:nvSpPr>
        <p:spPr>
          <a:xfrm>
            <a:off x="4813902" y="4559300"/>
            <a:ext cx="2807051" cy="241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9"/>
          <p:cNvSpPr/>
          <p:nvPr/>
        </p:nvSpPr>
        <p:spPr>
          <a:xfrm>
            <a:off x="4813902" y="4559300"/>
            <a:ext cx="3298179" cy="2015067"/>
          </a:xfrm>
          <a:prstGeom prst="rect">
            <a:avLst/>
          </a:prstGeom>
          <a:noFill/>
          <a:ln>
            <a:noFill/>
          </a:ln>
        </p:spPr>
        <p:txBody>
          <a:bodyPr anchorCtr="0" anchor="t" bIns="0" lIns="0" spcFirstLastPara="1" rIns="0" wrap="square" tIns="0">
            <a:noAutofit/>
          </a:bodyPr>
          <a:lstStyle/>
          <a:p>
            <a:pPr indent="0" lvl="0" marL="0" marR="0" rtl="0" algn="l">
              <a:lnSpc>
                <a:spcPct val="103448"/>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10</a:t>
            </a:r>
            <a:r>
              <a:rPr b="1" i="0" lang="en-US" sz="11600" u="none" cap="none" strike="noStrike">
                <a:solidFill>
                  <a:srgbClr val="FF7B52"/>
                </a:solidFill>
                <a:latin typeface="Outfit"/>
                <a:ea typeface="Outfit"/>
                <a:cs typeface="Outfit"/>
                <a:sym typeface="Outfit"/>
              </a:rPr>
              <a:t>M</a:t>
            </a:r>
            <a:endParaRPr b="0" i="0" sz="11600" u="none" cap="none" strike="noStrike">
              <a:solidFill>
                <a:schemeClr val="dk1"/>
              </a:solidFill>
              <a:latin typeface="Calibri"/>
              <a:ea typeface="Calibri"/>
              <a:cs typeface="Calibri"/>
              <a:sym typeface="Calibri"/>
            </a:endParaRPr>
          </a:p>
        </p:txBody>
      </p:sp>
      <p:sp>
        <p:nvSpPr>
          <p:cNvPr id="635" name="Google Shape;635;p29"/>
          <p:cNvSpPr/>
          <p:nvPr/>
        </p:nvSpPr>
        <p:spPr>
          <a:xfrm>
            <a:off x="4813902" y="6159500"/>
            <a:ext cx="2840922" cy="973667"/>
          </a:xfrm>
          <a:prstGeom prst="rect">
            <a:avLst/>
          </a:prstGeom>
          <a:noFill/>
          <a:ln>
            <a:noFill/>
          </a:ln>
        </p:spPr>
        <p:txBody>
          <a:bodyPr anchorCtr="0" anchor="t" bIns="0" lIns="0" spcFirstLastPara="1" rIns="0" wrap="square" tIns="0">
            <a:noAutofit/>
          </a:bodyPr>
          <a:lstStyle/>
          <a:p>
            <a:pPr indent="0" lvl="0" marL="0" marR="0" rtl="0" algn="l">
              <a:lnSpc>
                <a:spcPct val="168421"/>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Active users</a:t>
            </a:r>
            <a:endParaRPr b="0" i="0" sz="3800" u="none" cap="none" strike="noStrike">
              <a:solidFill>
                <a:schemeClr val="dk1"/>
              </a:solidFill>
              <a:latin typeface="Calibri"/>
              <a:ea typeface="Calibri"/>
              <a:cs typeface="Calibri"/>
              <a:sym typeface="Calibri"/>
            </a:endParaRPr>
          </a:p>
        </p:txBody>
      </p:sp>
      <p:sp>
        <p:nvSpPr>
          <p:cNvPr id="636" name="Google Shape;636;p29"/>
          <p:cNvSpPr/>
          <p:nvPr/>
        </p:nvSpPr>
        <p:spPr>
          <a:xfrm>
            <a:off x="1244756" y="7823200"/>
            <a:ext cx="9399300" cy="32640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Clr>
                <a:srgbClr val="10332F"/>
              </a:buClr>
              <a:buSzPts val="3600"/>
              <a:buFont typeface="Outfit Light"/>
              <a:buNone/>
            </a:pPr>
            <a:r>
              <a:rPr b="0" i="0" lang="en-US" sz="3600" u="none" cap="none" strike="noStrike">
                <a:solidFill>
                  <a:srgbClr val="10332F"/>
                </a:solidFill>
                <a:latin typeface="Outfit Light"/>
                <a:ea typeface="Outfit Light"/>
                <a:cs typeface="Outfit Light"/>
                <a:sym typeface="Outfit Light"/>
              </a:rPr>
              <a:t>Seperatörle alakalı özet açıklama. Seperatörle alakalı özet açıklama. Seperatörle alakalı özet açıklama. Seperatörle alakalı özet açıklama. Seperatörle alakalı özet açıklama. Seperatörle alakalı özet açıklama.</a:t>
            </a:r>
            <a:endParaRPr b="0" i="0" sz="3600" u="none" cap="none" strike="noStrike">
              <a:solidFill>
                <a:schemeClr val="dk1"/>
              </a:solidFill>
              <a:latin typeface="Calibri"/>
              <a:ea typeface="Calibri"/>
              <a:cs typeface="Calibri"/>
              <a:sym typeface="Calibri"/>
            </a:endParaRPr>
          </a:p>
        </p:txBody>
      </p:sp>
      <p:sp>
        <p:nvSpPr>
          <p:cNvPr id="637" name="Google Shape;637;p29"/>
          <p:cNvSpPr/>
          <p:nvPr/>
        </p:nvSpPr>
        <p:spPr>
          <a:xfrm>
            <a:off x="8446556" y="4559300"/>
            <a:ext cx="3564912" cy="2015067"/>
          </a:xfrm>
          <a:prstGeom prst="rect">
            <a:avLst/>
          </a:prstGeom>
          <a:noFill/>
          <a:ln>
            <a:noFill/>
          </a:ln>
        </p:spPr>
        <p:txBody>
          <a:bodyPr anchorCtr="0" anchor="t" bIns="0" lIns="0" spcFirstLastPara="1" rIns="0" wrap="square" tIns="0">
            <a:noAutofit/>
          </a:bodyPr>
          <a:lstStyle/>
          <a:p>
            <a:pPr indent="0" lvl="0" marL="0" marR="0" rtl="0" algn="l">
              <a:lnSpc>
                <a:spcPct val="103448"/>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80</a:t>
            </a:r>
            <a:r>
              <a:rPr b="1" i="0" lang="en-US" sz="11600" u="none" cap="none" strike="noStrike">
                <a:solidFill>
                  <a:srgbClr val="FF7B52"/>
                </a:solidFill>
                <a:latin typeface="Outfit"/>
                <a:ea typeface="Outfit"/>
                <a:cs typeface="Outfit"/>
                <a:sym typeface="Outfit"/>
              </a:rPr>
              <a:t>M</a:t>
            </a:r>
            <a:endParaRPr b="0" i="0" sz="11600" u="none" cap="none" strike="noStrike">
              <a:solidFill>
                <a:schemeClr val="dk1"/>
              </a:solidFill>
              <a:latin typeface="Calibri"/>
              <a:ea typeface="Calibri"/>
              <a:cs typeface="Calibri"/>
              <a:sym typeface="Calibri"/>
            </a:endParaRPr>
          </a:p>
        </p:txBody>
      </p:sp>
      <p:sp>
        <p:nvSpPr>
          <p:cNvPr id="638" name="Google Shape;638;p29"/>
          <p:cNvSpPr/>
          <p:nvPr/>
        </p:nvSpPr>
        <p:spPr>
          <a:xfrm>
            <a:off x="8446556" y="6159500"/>
            <a:ext cx="3272776" cy="973667"/>
          </a:xfrm>
          <a:prstGeom prst="rect">
            <a:avLst/>
          </a:prstGeom>
          <a:noFill/>
          <a:ln>
            <a:noFill/>
          </a:ln>
        </p:spPr>
        <p:txBody>
          <a:bodyPr anchorCtr="0" anchor="t" bIns="0" lIns="0" spcFirstLastPara="1" rIns="0" wrap="square" tIns="0">
            <a:noAutofit/>
          </a:bodyPr>
          <a:lstStyle/>
          <a:p>
            <a:pPr indent="0" lvl="0" marL="0" marR="0" rtl="0" algn="l">
              <a:lnSpc>
                <a:spcPct val="168421"/>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Capital raised</a:t>
            </a:r>
            <a:endParaRPr b="0" i="0" sz="3800" u="none" cap="none" strike="noStrike">
              <a:solidFill>
                <a:schemeClr val="dk1"/>
              </a:solidFill>
              <a:latin typeface="Calibri"/>
              <a:ea typeface="Calibri"/>
              <a:cs typeface="Calibri"/>
              <a:sym typeface="Calibri"/>
            </a:endParaRPr>
          </a:p>
        </p:txBody>
      </p:sp>
      <p:pic>
        <p:nvPicPr>
          <p:cNvPr descr=" " id="639" name="Google Shape;639;p29"/>
          <p:cNvPicPr preferRelativeResize="0"/>
          <p:nvPr/>
        </p:nvPicPr>
        <p:blipFill rotWithShape="1">
          <a:blip r:embed="rId5">
            <a:alphaModFix/>
          </a:blip>
          <a:srcRect b="0" l="0" r="0" t="0"/>
          <a:stretch/>
        </p:blipFill>
        <p:spPr>
          <a:xfrm>
            <a:off x="0" y="3149600"/>
            <a:ext cx="914514" cy="139700"/>
          </a:xfrm>
          <a:prstGeom prst="rect">
            <a:avLst/>
          </a:prstGeom>
          <a:noFill/>
          <a:ln>
            <a:noFill/>
          </a:ln>
        </p:spPr>
      </p:pic>
      <p:sp>
        <p:nvSpPr>
          <p:cNvPr id="640" name="Google Shape;640;p29"/>
          <p:cNvSpPr/>
          <p:nvPr/>
        </p:nvSpPr>
        <p:spPr>
          <a:xfrm>
            <a:off x="10796349" y="1714500"/>
            <a:ext cx="18785648" cy="18592800"/>
          </a:xfrm>
          <a:prstGeom prst="ellipse">
            <a:avLst/>
          </a:prstGeom>
          <a:solidFill>
            <a:srgbClr val="10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41" name="Google Shape;641;p29"/>
          <p:cNvPicPr preferRelativeResize="0"/>
          <p:nvPr/>
        </p:nvPicPr>
        <p:blipFill rotWithShape="1">
          <a:blip r:embed="rId6">
            <a:alphaModFix/>
          </a:blip>
          <a:srcRect b="0" l="0" r="0" t="0"/>
          <a:stretch/>
        </p:blipFill>
        <p:spPr>
          <a:xfrm>
            <a:off x="15457832" y="1219200"/>
            <a:ext cx="8281435" cy="12496800"/>
          </a:xfrm>
          <a:prstGeom prst="rect">
            <a:avLst/>
          </a:prstGeom>
          <a:noFill/>
          <a:ln>
            <a:noFill/>
          </a:ln>
        </p:spPr>
      </p:pic>
      <p:pic>
        <p:nvPicPr>
          <p:cNvPr descr=" " id="642" name="Google Shape;642;p29"/>
          <p:cNvPicPr preferRelativeResize="0"/>
          <p:nvPr/>
        </p:nvPicPr>
        <p:blipFill rotWithShape="1">
          <a:blip r:embed="rId7">
            <a:alphaModFix/>
          </a:blip>
          <a:srcRect b="0" l="0" r="0" t="0"/>
          <a:stretch/>
        </p:blipFill>
        <p:spPr>
          <a:xfrm>
            <a:off x="15871837" y="1529352"/>
            <a:ext cx="7457370" cy="12186648"/>
          </a:xfrm>
          <a:prstGeom prst="rect">
            <a:avLst/>
          </a:prstGeom>
          <a:noFill/>
          <a:ln>
            <a:noFill/>
          </a:ln>
        </p:spPr>
      </p:pic>
      <p:sp>
        <p:nvSpPr>
          <p:cNvPr id="643" name="Google Shape;643;p29"/>
          <p:cNvSpPr/>
          <p:nvPr/>
        </p:nvSpPr>
        <p:spPr>
          <a:xfrm>
            <a:off x="15540002" y="2868377"/>
            <a:ext cx="121811" cy="132463"/>
          </a:xfrm>
          <a:prstGeom prst="rect">
            <a:avLst/>
          </a:prstGeom>
          <a:solidFill>
            <a:srgbClr val="7373A7">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p:nvPr/>
        </p:nvSpPr>
        <p:spPr>
          <a:xfrm>
            <a:off x="23538944" y="2874994"/>
            <a:ext cx="121811" cy="125840"/>
          </a:xfrm>
          <a:prstGeom prst="rect">
            <a:avLst/>
          </a:prstGeom>
          <a:solidFill>
            <a:srgbClr val="7373A7">
              <a:alpha val="51764"/>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45" name="Google Shape;645;p29"/>
          <p:cNvPicPr preferRelativeResize="0"/>
          <p:nvPr/>
        </p:nvPicPr>
        <p:blipFill rotWithShape="1">
          <a:blip r:embed="rId8">
            <a:alphaModFix/>
          </a:blip>
          <a:srcRect b="0" l="0" r="0" t="0"/>
          <a:stretch/>
        </p:blipFill>
        <p:spPr>
          <a:xfrm>
            <a:off x="15458799" y="7151812"/>
            <a:ext cx="81208" cy="1278272"/>
          </a:xfrm>
          <a:prstGeom prst="rect">
            <a:avLst/>
          </a:prstGeom>
          <a:noFill/>
          <a:ln>
            <a:noFill/>
          </a:ln>
        </p:spPr>
      </p:pic>
      <p:pic>
        <p:nvPicPr>
          <p:cNvPr descr=" " id="646" name="Google Shape;646;p29"/>
          <p:cNvPicPr preferRelativeResize="0"/>
          <p:nvPr/>
        </p:nvPicPr>
        <p:blipFill rotWithShape="1">
          <a:blip r:embed="rId9">
            <a:alphaModFix/>
          </a:blip>
          <a:srcRect b="0" l="0" r="0" t="0"/>
          <a:stretch/>
        </p:blipFill>
        <p:spPr>
          <a:xfrm>
            <a:off x="15458799" y="5588750"/>
            <a:ext cx="81208" cy="1291518"/>
          </a:xfrm>
          <a:prstGeom prst="rect">
            <a:avLst/>
          </a:prstGeom>
          <a:noFill/>
          <a:ln>
            <a:noFill/>
          </a:ln>
        </p:spPr>
      </p:pic>
      <p:pic>
        <p:nvPicPr>
          <p:cNvPr descr=" " id="647" name="Google Shape;647;p29"/>
          <p:cNvPicPr preferRelativeResize="0"/>
          <p:nvPr/>
        </p:nvPicPr>
        <p:blipFill rotWithShape="1">
          <a:blip r:embed="rId10">
            <a:alphaModFix/>
          </a:blip>
          <a:srcRect b="0" l="0" r="0" t="0"/>
          <a:stretch/>
        </p:blipFill>
        <p:spPr>
          <a:xfrm>
            <a:off x="15458799" y="4383336"/>
            <a:ext cx="81208" cy="695430"/>
          </a:xfrm>
          <a:prstGeom prst="rect">
            <a:avLst/>
          </a:prstGeom>
          <a:noFill/>
          <a:ln>
            <a:noFill/>
          </a:ln>
        </p:spPr>
      </p:pic>
      <p:pic>
        <p:nvPicPr>
          <p:cNvPr descr=" " id="648" name="Google Shape;648;p29"/>
          <p:cNvPicPr preferRelativeResize="0"/>
          <p:nvPr/>
        </p:nvPicPr>
        <p:blipFill rotWithShape="1">
          <a:blip r:embed="rId11">
            <a:alphaModFix/>
          </a:blip>
          <a:srcRect b="0" l="0" r="0" t="0"/>
          <a:stretch/>
        </p:blipFill>
        <p:spPr>
          <a:xfrm>
            <a:off x="23653990" y="6019254"/>
            <a:ext cx="81208" cy="1960457"/>
          </a:xfrm>
          <a:prstGeom prst="rect">
            <a:avLst/>
          </a:prstGeom>
          <a:noFill/>
          <a:ln>
            <a:noFill/>
          </a:ln>
        </p:spPr>
      </p:pic>
      <p:pic>
        <p:nvPicPr>
          <p:cNvPr descr=" " id="649" name="Google Shape;649;p29"/>
          <p:cNvPicPr preferRelativeResize="0"/>
          <p:nvPr/>
        </p:nvPicPr>
        <p:blipFill rotWithShape="1">
          <a:blip r:embed="rId12">
            <a:alphaModFix/>
          </a:blip>
          <a:srcRect b="0" l="0" r="0" t="0"/>
          <a:stretch/>
        </p:blipFill>
        <p:spPr>
          <a:xfrm>
            <a:off x="19003479" y="1364500"/>
            <a:ext cx="1178699" cy="111243"/>
          </a:xfrm>
          <a:prstGeom prst="rect">
            <a:avLst/>
          </a:prstGeom>
          <a:noFill/>
          <a:ln>
            <a:noFill/>
          </a:ln>
        </p:spPr>
      </p:pic>
      <p:sp>
        <p:nvSpPr>
          <p:cNvPr id="650" name="Google Shape;650;p29"/>
          <p:cNvSpPr/>
          <p:nvPr/>
        </p:nvSpPr>
        <p:spPr>
          <a:xfrm>
            <a:off x="18432726" y="1724099"/>
            <a:ext cx="2343099" cy="656367"/>
          </a:xfrm>
          <a:prstGeom prst="roundRect">
            <a:avLst>
              <a:gd fmla="val 48759" name="adj"/>
            </a:avLst>
          </a:pr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a:off x="20023277" y="1771669"/>
            <a:ext cx="554918" cy="532964"/>
          </a:xfrm>
          <a:prstGeom prst="ellipse">
            <a:avLst/>
          </a:prstGeom>
          <a:solidFill>
            <a:srgbClr val="0A0A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52" name="Google Shape;652;p29"/>
          <p:cNvPicPr preferRelativeResize="0"/>
          <p:nvPr/>
        </p:nvPicPr>
        <p:blipFill rotWithShape="1">
          <a:blip r:embed="rId13">
            <a:alphaModFix/>
          </a:blip>
          <a:srcRect b="0" l="0" r="0" t="0"/>
          <a:stretch/>
        </p:blipFill>
        <p:spPr>
          <a:xfrm>
            <a:off x="20143031" y="1887097"/>
            <a:ext cx="316330" cy="309990"/>
          </a:xfrm>
          <a:prstGeom prst="rect">
            <a:avLst/>
          </a:prstGeom>
          <a:noFill/>
          <a:ln>
            <a:noFill/>
          </a:ln>
        </p:spPr>
      </p:pic>
      <p:pic>
        <p:nvPicPr>
          <p:cNvPr descr=" " id="653" name="Google Shape;653;p29"/>
          <p:cNvPicPr preferRelativeResize="0"/>
          <p:nvPr/>
        </p:nvPicPr>
        <p:blipFill rotWithShape="1">
          <a:blip r:embed="rId14">
            <a:alphaModFix/>
          </a:blip>
          <a:srcRect b="0" l="0" r="0" t="0"/>
          <a:stretch/>
        </p:blipFill>
        <p:spPr>
          <a:xfrm>
            <a:off x="20288795" y="1896380"/>
            <a:ext cx="23214" cy="291418"/>
          </a:xfrm>
          <a:prstGeom prst="rect">
            <a:avLst/>
          </a:prstGeom>
          <a:noFill/>
          <a:ln>
            <a:noFill/>
          </a:ln>
        </p:spPr>
      </p:pic>
      <p:sp>
        <p:nvSpPr>
          <p:cNvPr id="654" name="Google Shape;654;p29"/>
          <p:cNvSpPr/>
          <p:nvPr/>
        </p:nvSpPr>
        <p:spPr>
          <a:xfrm>
            <a:off x="1244756" y="4635500"/>
            <a:ext cx="3095100" cy="2040600"/>
          </a:xfrm>
          <a:prstGeom prst="rect">
            <a:avLst/>
          </a:prstGeom>
          <a:noFill/>
          <a:ln>
            <a:noFill/>
          </a:ln>
        </p:spPr>
        <p:txBody>
          <a:bodyPr anchorCtr="0" anchor="t" bIns="0" lIns="0" spcFirstLastPara="1" rIns="0" wrap="square" tIns="0">
            <a:noAutofit/>
          </a:bodyPr>
          <a:lstStyle/>
          <a:p>
            <a:pPr indent="0" lvl="0" marL="0" marR="0" rtl="0" algn="l">
              <a:lnSpc>
                <a:spcPct val="93750"/>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32</a:t>
            </a:r>
            <a:r>
              <a:rPr b="1" i="0" lang="en-US" sz="11600" u="none" cap="none" strike="noStrike">
                <a:solidFill>
                  <a:srgbClr val="FF7B52"/>
                </a:solidFill>
                <a:latin typeface="Outfit"/>
                <a:ea typeface="Outfit"/>
                <a:cs typeface="Outfit"/>
                <a:sym typeface="Outfit"/>
              </a:rPr>
              <a:t>+</a:t>
            </a:r>
            <a:endParaRPr b="0" i="0" sz="116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659" name="Shape 659"/>
        <p:cNvGrpSpPr/>
        <p:nvPr/>
      </p:nvGrpSpPr>
      <p:grpSpPr>
        <a:xfrm>
          <a:off x="0" y="0"/>
          <a:ext cx="0" cy="0"/>
          <a:chOff x="0" y="0"/>
          <a:chExt cx="0" cy="0"/>
        </a:xfrm>
      </p:grpSpPr>
      <p:sp>
        <p:nvSpPr>
          <p:cNvPr id="660" name="Google Shape;660;p30"/>
          <p:cNvSpPr/>
          <p:nvPr/>
        </p:nvSpPr>
        <p:spPr>
          <a:xfrm>
            <a:off x="10796349" y="1714500"/>
            <a:ext cx="18785648" cy="18592800"/>
          </a:xfrm>
          <a:prstGeom prst="ellipse">
            <a:avLst/>
          </a:prstGeom>
          <a:solidFill>
            <a:srgbClr val="10332F">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61" name="Google Shape;661;p30"/>
          <p:cNvPicPr preferRelativeResize="0"/>
          <p:nvPr/>
        </p:nvPicPr>
        <p:blipFill rotWithShape="1">
          <a:blip r:embed="rId3">
            <a:alphaModFix/>
          </a:blip>
          <a:srcRect b="0" l="0" r="0" t="0"/>
          <a:stretch/>
        </p:blipFill>
        <p:spPr>
          <a:xfrm>
            <a:off x="11558445" y="3149600"/>
            <a:ext cx="12828603" cy="10464800"/>
          </a:xfrm>
          <a:prstGeom prst="rect">
            <a:avLst/>
          </a:prstGeom>
          <a:noFill/>
          <a:ln>
            <a:noFill/>
          </a:ln>
        </p:spPr>
      </p:pic>
      <p:pic>
        <p:nvPicPr>
          <p:cNvPr descr=" " id="662" name="Google Shape;662;p30"/>
          <p:cNvPicPr preferRelativeResize="0"/>
          <p:nvPr/>
        </p:nvPicPr>
        <p:blipFill rotWithShape="1">
          <a:blip r:embed="rId4">
            <a:alphaModFix/>
          </a:blip>
          <a:srcRect b="0" l="0" r="0" t="0"/>
          <a:stretch/>
        </p:blipFill>
        <p:spPr>
          <a:xfrm>
            <a:off x="13313558" y="3504884"/>
            <a:ext cx="11073490" cy="8957525"/>
          </a:xfrm>
          <a:prstGeom prst="rect">
            <a:avLst/>
          </a:prstGeom>
          <a:noFill/>
          <a:ln>
            <a:noFill/>
          </a:ln>
        </p:spPr>
      </p:pic>
      <p:pic>
        <p:nvPicPr>
          <p:cNvPr descr=" " id="663" name="Google Shape;663;p30"/>
          <p:cNvPicPr preferRelativeResize="0"/>
          <p:nvPr/>
        </p:nvPicPr>
        <p:blipFill rotWithShape="1">
          <a:blip r:embed="rId5">
            <a:alphaModFix/>
          </a:blip>
          <a:srcRect b="0" l="0" r="0" t="0"/>
          <a:stretch/>
        </p:blipFill>
        <p:spPr>
          <a:xfrm>
            <a:off x="406451" y="12242800"/>
            <a:ext cx="965321" cy="1016000"/>
          </a:xfrm>
          <a:prstGeom prst="rect">
            <a:avLst/>
          </a:prstGeom>
          <a:noFill/>
          <a:ln>
            <a:noFill/>
          </a:ln>
        </p:spPr>
      </p:pic>
      <p:pic>
        <p:nvPicPr>
          <p:cNvPr descr=" " id="664" name="Google Shape;664;p30"/>
          <p:cNvPicPr preferRelativeResize="0"/>
          <p:nvPr/>
        </p:nvPicPr>
        <p:blipFill rotWithShape="1">
          <a:blip r:embed="rId6">
            <a:alphaModFix/>
          </a:blip>
          <a:srcRect b="0" l="0" r="0" t="0"/>
          <a:stretch/>
        </p:blipFill>
        <p:spPr>
          <a:xfrm>
            <a:off x="538081" y="12381347"/>
            <a:ext cx="702048" cy="738907"/>
          </a:xfrm>
          <a:prstGeom prst="rect">
            <a:avLst/>
          </a:prstGeom>
          <a:noFill/>
          <a:ln>
            <a:noFill/>
          </a:ln>
        </p:spPr>
      </p:pic>
      <p:sp>
        <p:nvSpPr>
          <p:cNvPr id="665" name="Google Shape;665;p30"/>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
        <p:nvSpPr>
          <p:cNvPr id="667" name="Google Shape;667;p30"/>
          <p:cNvSpPr/>
          <p:nvPr/>
        </p:nvSpPr>
        <p:spPr>
          <a:xfrm>
            <a:off x="1244756" y="1718733"/>
            <a:ext cx="5999383" cy="3001433"/>
          </a:xfrm>
          <a:prstGeom prst="rect">
            <a:avLst/>
          </a:prstGeom>
          <a:noFill/>
          <a:ln>
            <a:noFill/>
          </a:ln>
        </p:spPr>
        <p:txBody>
          <a:bodyPr anchorCtr="0" anchor="ctr" bIns="0" lIns="0" spcFirstLastPara="1" rIns="0" wrap="square" tIns="0">
            <a:noAutofit/>
          </a:bodyPr>
          <a:lstStyle/>
          <a:p>
            <a:pPr indent="0" lvl="0" marL="0" marR="0" rtl="0" algn="l">
              <a:lnSpc>
                <a:spcPct val="89674"/>
              </a:lnSpc>
              <a:spcBef>
                <a:spcPts val="0"/>
              </a:spcBef>
              <a:spcAft>
                <a:spcPts val="0"/>
              </a:spcAft>
              <a:buClr>
                <a:srgbClr val="10332F"/>
              </a:buClr>
              <a:buSzPts val="4000"/>
              <a:buFont typeface="Bricolage Grotesque ExtraBold"/>
              <a:buNone/>
            </a:pPr>
            <a:r>
              <a:rPr b="0" i="0" lang="en-US" sz="4000" u="none" cap="none" strike="noStrike">
                <a:solidFill>
                  <a:srgbClr val="10332F"/>
                </a:solidFill>
                <a:latin typeface="Bricolage Grotesque ExtraBold"/>
                <a:ea typeface="Bricolage Grotesque ExtraBold"/>
                <a:cs typeface="Bricolage Grotesque ExtraBold"/>
                <a:sym typeface="Bricolage Grotesque ExtraBold"/>
              </a:rPr>
              <a:t>BIRKENSTOCK</a:t>
            </a:r>
            <a:endParaRPr b="0" i="0" sz="4000" u="none" cap="none" strike="noStrike">
              <a:solidFill>
                <a:schemeClr val="dk1"/>
              </a:solidFill>
              <a:latin typeface="Calibri"/>
              <a:ea typeface="Calibri"/>
              <a:cs typeface="Calibri"/>
              <a:sym typeface="Calibri"/>
            </a:endParaRPr>
          </a:p>
        </p:txBody>
      </p:sp>
      <p:pic>
        <p:nvPicPr>
          <p:cNvPr descr=" " id="668" name="Google Shape;668;p30"/>
          <p:cNvPicPr preferRelativeResize="0"/>
          <p:nvPr/>
        </p:nvPicPr>
        <p:blipFill rotWithShape="1">
          <a:blip r:embed="rId7">
            <a:alphaModFix/>
          </a:blip>
          <a:srcRect b="0" l="0" r="0" t="0"/>
          <a:stretch/>
        </p:blipFill>
        <p:spPr>
          <a:xfrm>
            <a:off x="0" y="3149600"/>
            <a:ext cx="914514" cy="139700"/>
          </a:xfrm>
          <a:prstGeom prst="rect">
            <a:avLst/>
          </a:prstGeom>
          <a:noFill/>
          <a:ln>
            <a:noFill/>
          </a:ln>
        </p:spPr>
      </p:pic>
      <p:sp>
        <p:nvSpPr>
          <p:cNvPr id="669" name="Google Shape;669;p30"/>
          <p:cNvSpPr/>
          <p:nvPr/>
        </p:nvSpPr>
        <p:spPr>
          <a:xfrm>
            <a:off x="1244756" y="6167967"/>
            <a:ext cx="2485200" cy="112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Offices </a:t>
            </a:r>
            <a:endParaRPr b="0" i="0" sz="3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worldwide</a:t>
            </a:r>
            <a:endParaRPr b="0" i="0" sz="3800" u="none" cap="none" strike="noStrike">
              <a:solidFill>
                <a:schemeClr val="dk1"/>
              </a:solidFill>
              <a:latin typeface="Calibri"/>
              <a:ea typeface="Calibri"/>
              <a:cs typeface="Calibri"/>
              <a:sym typeface="Calibri"/>
            </a:endParaRPr>
          </a:p>
        </p:txBody>
      </p:sp>
      <p:sp>
        <p:nvSpPr>
          <p:cNvPr id="670" name="Google Shape;670;p30"/>
          <p:cNvSpPr/>
          <p:nvPr/>
        </p:nvSpPr>
        <p:spPr>
          <a:xfrm>
            <a:off x="4813902" y="4559300"/>
            <a:ext cx="2807100" cy="241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
          <p:cNvSpPr/>
          <p:nvPr/>
        </p:nvSpPr>
        <p:spPr>
          <a:xfrm>
            <a:off x="4813902" y="4559300"/>
            <a:ext cx="3298200" cy="2015100"/>
          </a:xfrm>
          <a:prstGeom prst="rect">
            <a:avLst/>
          </a:prstGeom>
          <a:noFill/>
          <a:ln>
            <a:noFill/>
          </a:ln>
        </p:spPr>
        <p:txBody>
          <a:bodyPr anchorCtr="0" anchor="t" bIns="0" lIns="0" spcFirstLastPara="1" rIns="0" wrap="square" tIns="0">
            <a:noAutofit/>
          </a:bodyPr>
          <a:lstStyle/>
          <a:p>
            <a:pPr indent="0" lvl="0" marL="0" marR="0" rtl="0" algn="l">
              <a:lnSpc>
                <a:spcPct val="103448"/>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10</a:t>
            </a:r>
            <a:r>
              <a:rPr b="1" i="0" lang="en-US" sz="11600" u="none" cap="none" strike="noStrike">
                <a:solidFill>
                  <a:srgbClr val="FF7B52"/>
                </a:solidFill>
                <a:latin typeface="Outfit"/>
                <a:ea typeface="Outfit"/>
                <a:cs typeface="Outfit"/>
                <a:sym typeface="Outfit"/>
              </a:rPr>
              <a:t>M</a:t>
            </a:r>
            <a:endParaRPr b="0" i="0" sz="11600" u="none" cap="none" strike="noStrike">
              <a:solidFill>
                <a:schemeClr val="dk1"/>
              </a:solidFill>
              <a:latin typeface="Calibri"/>
              <a:ea typeface="Calibri"/>
              <a:cs typeface="Calibri"/>
              <a:sym typeface="Calibri"/>
            </a:endParaRPr>
          </a:p>
        </p:txBody>
      </p:sp>
      <p:sp>
        <p:nvSpPr>
          <p:cNvPr id="672" name="Google Shape;672;p30"/>
          <p:cNvSpPr/>
          <p:nvPr/>
        </p:nvSpPr>
        <p:spPr>
          <a:xfrm>
            <a:off x="4813902" y="6159500"/>
            <a:ext cx="2841000" cy="973800"/>
          </a:xfrm>
          <a:prstGeom prst="rect">
            <a:avLst/>
          </a:prstGeom>
          <a:noFill/>
          <a:ln>
            <a:noFill/>
          </a:ln>
        </p:spPr>
        <p:txBody>
          <a:bodyPr anchorCtr="0" anchor="t" bIns="0" lIns="0" spcFirstLastPara="1" rIns="0" wrap="square" tIns="0">
            <a:noAutofit/>
          </a:bodyPr>
          <a:lstStyle/>
          <a:p>
            <a:pPr indent="0" lvl="0" marL="0" marR="0" rtl="0" algn="l">
              <a:lnSpc>
                <a:spcPct val="168421"/>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Active users</a:t>
            </a:r>
            <a:endParaRPr b="0" i="0" sz="3800" u="none" cap="none" strike="noStrike">
              <a:solidFill>
                <a:schemeClr val="dk1"/>
              </a:solidFill>
              <a:latin typeface="Calibri"/>
              <a:ea typeface="Calibri"/>
              <a:cs typeface="Calibri"/>
              <a:sym typeface="Calibri"/>
            </a:endParaRPr>
          </a:p>
        </p:txBody>
      </p:sp>
      <p:sp>
        <p:nvSpPr>
          <p:cNvPr id="673" name="Google Shape;673;p30"/>
          <p:cNvSpPr/>
          <p:nvPr/>
        </p:nvSpPr>
        <p:spPr>
          <a:xfrm>
            <a:off x="1244756" y="7823200"/>
            <a:ext cx="9399300" cy="32640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Clr>
                <a:srgbClr val="10332F"/>
              </a:buClr>
              <a:buSzPts val="3600"/>
              <a:buFont typeface="Outfit Light"/>
              <a:buNone/>
            </a:pPr>
            <a:r>
              <a:rPr b="0" i="0" lang="en-US" sz="3600" u="none" cap="none" strike="noStrike">
                <a:solidFill>
                  <a:srgbClr val="10332F"/>
                </a:solidFill>
                <a:latin typeface="Outfit Light"/>
                <a:ea typeface="Outfit Light"/>
                <a:cs typeface="Outfit Light"/>
                <a:sym typeface="Outfit Light"/>
              </a:rPr>
              <a:t>Seperatörle alakalı özet açıklama. Seperatörle alakalı özet açıklama. Seperatörle alakalı özet açıklama. Seperatörle alakalı özet açıklama. Seperatörle alakalı özet açıklama. Seperatörle alakalı özet açıklama.</a:t>
            </a:r>
            <a:endParaRPr b="0" i="0" sz="3600" u="none" cap="none" strike="noStrike">
              <a:solidFill>
                <a:schemeClr val="dk1"/>
              </a:solidFill>
              <a:latin typeface="Calibri"/>
              <a:ea typeface="Calibri"/>
              <a:cs typeface="Calibri"/>
              <a:sym typeface="Calibri"/>
            </a:endParaRPr>
          </a:p>
        </p:txBody>
      </p:sp>
      <p:sp>
        <p:nvSpPr>
          <p:cNvPr id="674" name="Google Shape;674;p30"/>
          <p:cNvSpPr/>
          <p:nvPr/>
        </p:nvSpPr>
        <p:spPr>
          <a:xfrm>
            <a:off x="8446556" y="4559300"/>
            <a:ext cx="3564900" cy="2015100"/>
          </a:xfrm>
          <a:prstGeom prst="rect">
            <a:avLst/>
          </a:prstGeom>
          <a:noFill/>
          <a:ln>
            <a:noFill/>
          </a:ln>
        </p:spPr>
        <p:txBody>
          <a:bodyPr anchorCtr="0" anchor="t" bIns="0" lIns="0" spcFirstLastPara="1" rIns="0" wrap="square" tIns="0">
            <a:noAutofit/>
          </a:bodyPr>
          <a:lstStyle/>
          <a:p>
            <a:pPr indent="0" lvl="0" marL="0" marR="0" rtl="0" algn="l">
              <a:lnSpc>
                <a:spcPct val="103448"/>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80</a:t>
            </a:r>
            <a:r>
              <a:rPr b="1" i="0" lang="en-US" sz="11600" u="none" cap="none" strike="noStrike">
                <a:solidFill>
                  <a:srgbClr val="FF7B52"/>
                </a:solidFill>
                <a:latin typeface="Outfit"/>
                <a:ea typeface="Outfit"/>
                <a:cs typeface="Outfit"/>
                <a:sym typeface="Outfit"/>
              </a:rPr>
              <a:t>M</a:t>
            </a:r>
            <a:endParaRPr b="0" i="0" sz="11600" u="none" cap="none" strike="noStrike">
              <a:solidFill>
                <a:schemeClr val="dk1"/>
              </a:solidFill>
              <a:latin typeface="Calibri"/>
              <a:ea typeface="Calibri"/>
              <a:cs typeface="Calibri"/>
              <a:sym typeface="Calibri"/>
            </a:endParaRPr>
          </a:p>
        </p:txBody>
      </p:sp>
      <p:sp>
        <p:nvSpPr>
          <p:cNvPr id="675" name="Google Shape;675;p30"/>
          <p:cNvSpPr/>
          <p:nvPr/>
        </p:nvSpPr>
        <p:spPr>
          <a:xfrm>
            <a:off x="8446556" y="6159500"/>
            <a:ext cx="3272700" cy="973800"/>
          </a:xfrm>
          <a:prstGeom prst="rect">
            <a:avLst/>
          </a:prstGeom>
          <a:noFill/>
          <a:ln>
            <a:noFill/>
          </a:ln>
        </p:spPr>
        <p:txBody>
          <a:bodyPr anchorCtr="0" anchor="t" bIns="0" lIns="0" spcFirstLastPara="1" rIns="0" wrap="square" tIns="0">
            <a:noAutofit/>
          </a:bodyPr>
          <a:lstStyle/>
          <a:p>
            <a:pPr indent="0" lvl="0" marL="0" marR="0" rtl="0" algn="l">
              <a:lnSpc>
                <a:spcPct val="168421"/>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Capital raised</a:t>
            </a:r>
            <a:endParaRPr b="0" i="0" sz="3800" u="none" cap="none" strike="noStrike">
              <a:solidFill>
                <a:schemeClr val="dk1"/>
              </a:solidFill>
              <a:latin typeface="Calibri"/>
              <a:ea typeface="Calibri"/>
              <a:cs typeface="Calibri"/>
              <a:sym typeface="Calibri"/>
            </a:endParaRPr>
          </a:p>
        </p:txBody>
      </p:sp>
      <p:sp>
        <p:nvSpPr>
          <p:cNvPr id="676" name="Google Shape;676;p30"/>
          <p:cNvSpPr/>
          <p:nvPr/>
        </p:nvSpPr>
        <p:spPr>
          <a:xfrm>
            <a:off x="1244756" y="4635500"/>
            <a:ext cx="3095100" cy="2040600"/>
          </a:xfrm>
          <a:prstGeom prst="rect">
            <a:avLst/>
          </a:prstGeom>
          <a:noFill/>
          <a:ln>
            <a:noFill/>
          </a:ln>
        </p:spPr>
        <p:txBody>
          <a:bodyPr anchorCtr="0" anchor="t" bIns="0" lIns="0" spcFirstLastPara="1" rIns="0" wrap="square" tIns="0">
            <a:noAutofit/>
          </a:bodyPr>
          <a:lstStyle/>
          <a:p>
            <a:pPr indent="0" lvl="0" marL="0" marR="0" rtl="0" algn="l">
              <a:lnSpc>
                <a:spcPct val="93750"/>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32</a:t>
            </a:r>
            <a:r>
              <a:rPr b="1" i="0" lang="en-US" sz="11600" u="none" cap="none" strike="noStrike">
                <a:solidFill>
                  <a:srgbClr val="FF7B52"/>
                </a:solidFill>
                <a:latin typeface="Outfit"/>
                <a:ea typeface="Outfit"/>
                <a:cs typeface="Outfit"/>
                <a:sym typeface="Outfit"/>
              </a:rPr>
              <a:t>+</a:t>
            </a:r>
            <a:endParaRPr b="0" i="0" sz="116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681" name="Shape 681"/>
        <p:cNvGrpSpPr/>
        <p:nvPr/>
      </p:nvGrpSpPr>
      <p:grpSpPr>
        <a:xfrm>
          <a:off x="0" y="0"/>
          <a:ext cx="0" cy="0"/>
          <a:chOff x="0" y="0"/>
          <a:chExt cx="0" cy="0"/>
        </a:xfrm>
      </p:grpSpPr>
      <p:sp>
        <p:nvSpPr>
          <p:cNvPr id="682" name="Google Shape;682;p31"/>
          <p:cNvSpPr/>
          <p:nvPr/>
        </p:nvSpPr>
        <p:spPr>
          <a:xfrm>
            <a:off x="10796349" y="1714500"/>
            <a:ext cx="18785648" cy="18592800"/>
          </a:xfrm>
          <a:prstGeom prst="ellipse">
            <a:avLst/>
          </a:prstGeom>
          <a:solidFill>
            <a:srgbClr val="10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683" name="Google Shape;683;p31"/>
          <p:cNvPicPr preferRelativeResize="0"/>
          <p:nvPr/>
        </p:nvPicPr>
        <p:blipFill rotWithShape="1">
          <a:blip r:embed="rId3">
            <a:alphaModFix/>
          </a:blip>
          <a:srcRect b="0" l="0" r="0" t="0"/>
          <a:stretch/>
        </p:blipFill>
        <p:spPr>
          <a:xfrm>
            <a:off x="11558445" y="3149600"/>
            <a:ext cx="12828603" cy="10464800"/>
          </a:xfrm>
          <a:prstGeom prst="rect">
            <a:avLst/>
          </a:prstGeom>
          <a:noFill/>
          <a:ln>
            <a:noFill/>
          </a:ln>
        </p:spPr>
      </p:pic>
      <p:pic>
        <p:nvPicPr>
          <p:cNvPr descr=" " id="684" name="Google Shape;684;p31"/>
          <p:cNvPicPr preferRelativeResize="0"/>
          <p:nvPr/>
        </p:nvPicPr>
        <p:blipFill rotWithShape="1">
          <a:blip r:embed="rId4">
            <a:alphaModFix/>
          </a:blip>
          <a:srcRect b="0" l="0" r="0" t="0"/>
          <a:stretch/>
        </p:blipFill>
        <p:spPr>
          <a:xfrm>
            <a:off x="13313558" y="3504884"/>
            <a:ext cx="11073490" cy="8957525"/>
          </a:xfrm>
          <a:prstGeom prst="rect">
            <a:avLst/>
          </a:prstGeom>
          <a:noFill/>
          <a:ln>
            <a:noFill/>
          </a:ln>
        </p:spPr>
      </p:pic>
      <p:pic>
        <p:nvPicPr>
          <p:cNvPr descr=" " id="685" name="Google Shape;685;p31"/>
          <p:cNvPicPr preferRelativeResize="0"/>
          <p:nvPr/>
        </p:nvPicPr>
        <p:blipFill rotWithShape="1">
          <a:blip r:embed="rId5">
            <a:alphaModFix/>
          </a:blip>
          <a:srcRect b="0" l="0" r="0" t="0"/>
          <a:stretch/>
        </p:blipFill>
        <p:spPr>
          <a:xfrm>
            <a:off x="406451" y="12242800"/>
            <a:ext cx="965321" cy="1016000"/>
          </a:xfrm>
          <a:prstGeom prst="rect">
            <a:avLst/>
          </a:prstGeom>
          <a:noFill/>
          <a:ln>
            <a:noFill/>
          </a:ln>
        </p:spPr>
      </p:pic>
      <p:pic>
        <p:nvPicPr>
          <p:cNvPr descr=" " id="686" name="Google Shape;686;p31"/>
          <p:cNvPicPr preferRelativeResize="0"/>
          <p:nvPr/>
        </p:nvPicPr>
        <p:blipFill rotWithShape="1">
          <a:blip r:embed="rId6">
            <a:alphaModFix/>
          </a:blip>
          <a:srcRect b="0" l="0" r="0" t="0"/>
          <a:stretch/>
        </p:blipFill>
        <p:spPr>
          <a:xfrm>
            <a:off x="538081" y="12381347"/>
            <a:ext cx="702048" cy="738907"/>
          </a:xfrm>
          <a:prstGeom prst="rect">
            <a:avLst/>
          </a:prstGeom>
          <a:noFill/>
          <a:ln>
            <a:noFill/>
          </a:ln>
        </p:spPr>
      </p:pic>
      <p:sp>
        <p:nvSpPr>
          <p:cNvPr id="687" name="Google Shape;687;p31"/>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
        <p:nvSpPr>
          <p:cNvPr id="689" name="Google Shape;689;p31"/>
          <p:cNvSpPr/>
          <p:nvPr/>
        </p:nvSpPr>
        <p:spPr>
          <a:xfrm>
            <a:off x="1244756" y="1718733"/>
            <a:ext cx="5999383" cy="3001433"/>
          </a:xfrm>
          <a:prstGeom prst="rect">
            <a:avLst/>
          </a:prstGeom>
          <a:noFill/>
          <a:ln>
            <a:noFill/>
          </a:ln>
        </p:spPr>
        <p:txBody>
          <a:bodyPr anchorCtr="0" anchor="ctr" bIns="0" lIns="0" spcFirstLastPara="1" rIns="0" wrap="square" tIns="0">
            <a:noAutofit/>
          </a:bodyPr>
          <a:lstStyle/>
          <a:p>
            <a:pPr indent="0" lvl="0" marL="0" marR="0" rtl="0" algn="l">
              <a:lnSpc>
                <a:spcPct val="89674"/>
              </a:lnSpc>
              <a:spcBef>
                <a:spcPts val="0"/>
              </a:spcBef>
              <a:spcAft>
                <a:spcPts val="0"/>
              </a:spcAft>
              <a:buClr>
                <a:srgbClr val="10332F"/>
              </a:buClr>
              <a:buSzPts val="4000"/>
              <a:buFont typeface="Bricolage Grotesque ExtraBold"/>
              <a:buNone/>
            </a:pPr>
            <a:r>
              <a:rPr b="0" i="0" lang="en-US" sz="4000" u="none" cap="none" strike="noStrike">
                <a:solidFill>
                  <a:srgbClr val="10332F"/>
                </a:solidFill>
                <a:latin typeface="Bricolage Grotesque ExtraBold"/>
                <a:ea typeface="Bricolage Grotesque ExtraBold"/>
                <a:cs typeface="Bricolage Grotesque ExtraBold"/>
                <a:sym typeface="Bricolage Grotesque ExtraBold"/>
              </a:rPr>
              <a:t>BIRKENSTOCK</a:t>
            </a:r>
            <a:endParaRPr b="0" i="0" sz="4000" u="none" cap="none" strike="noStrike">
              <a:solidFill>
                <a:schemeClr val="dk1"/>
              </a:solidFill>
              <a:latin typeface="Calibri"/>
              <a:ea typeface="Calibri"/>
              <a:cs typeface="Calibri"/>
              <a:sym typeface="Calibri"/>
            </a:endParaRPr>
          </a:p>
        </p:txBody>
      </p:sp>
      <p:pic>
        <p:nvPicPr>
          <p:cNvPr descr=" " id="690" name="Google Shape;690;p31"/>
          <p:cNvPicPr preferRelativeResize="0"/>
          <p:nvPr/>
        </p:nvPicPr>
        <p:blipFill rotWithShape="1">
          <a:blip r:embed="rId7">
            <a:alphaModFix/>
          </a:blip>
          <a:srcRect b="0" l="0" r="0" t="0"/>
          <a:stretch/>
        </p:blipFill>
        <p:spPr>
          <a:xfrm>
            <a:off x="0" y="3149600"/>
            <a:ext cx="914514" cy="139700"/>
          </a:xfrm>
          <a:prstGeom prst="rect">
            <a:avLst/>
          </a:prstGeom>
          <a:noFill/>
          <a:ln>
            <a:noFill/>
          </a:ln>
        </p:spPr>
      </p:pic>
      <p:sp>
        <p:nvSpPr>
          <p:cNvPr id="691" name="Google Shape;691;p31"/>
          <p:cNvSpPr/>
          <p:nvPr/>
        </p:nvSpPr>
        <p:spPr>
          <a:xfrm>
            <a:off x="1244756" y="6167967"/>
            <a:ext cx="2485200" cy="112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Offices </a:t>
            </a:r>
            <a:endParaRPr b="0" i="0" sz="3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worldwide</a:t>
            </a:r>
            <a:endParaRPr b="0" i="0" sz="3800" u="none" cap="none" strike="noStrike">
              <a:solidFill>
                <a:schemeClr val="dk1"/>
              </a:solidFill>
              <a:latin typeface="Calibri"/>
              <a:ea typeface="Calibri"/>
              <a:cs typeface="Calibri"/>
              <a:sym typeface="Calibri"/>
            </a:endParaRPr>
          </a:p>
        </p:txBody>
      </p:sp>
      <p:sp>
        <p:nvSpPr>
          <p:cNvPr id="692" name="Google Shape;692;p31"/>
          <p:cNvSpPr/>
          <p:nvPr/>
        </p:nvSpPr>
        <p:spPr>
          <a:xfrm>
            <a:off x="4813902" y="4559300"/>
            <a:ext cx="2807100" cy="241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4813902" y="4559300"/>
            <a:ext cx="3298200" cy="2015100"/>
          </a:xfrm>
          <a:prstGeom prst="rect">
            <a:avLst/>
          </a:prstGeom>
          <a:noFill/>
          <a:ln>
            <a:noFill/>
          </a:ln>
        </p:spPr>
        <p:txBody>
          <a:bodyPr anchorCtr="0" anchor="t" bIns="0" lIns="0" spcFirstLastPara="1" rIns="0" wrap="square" tIns="0">
            <a:noAutofit/>
          </a:bodyPr>
          <a:lstStyle/>
          <a:p>
            <a:pPr indent="0" lvl="0" marL="0" marR="0" rtl="0" algn="l">
              <a:lnSpc>
                <a:spcPct val="103448"/>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10</a:t>
            </a:r>
            <a:r>
              <a:rPr b="1" i="0" lang="en-US" sz="11600" u="none" cap="none" strike="noStrike">
                <a:solidFill>
                  <a:srgbClr val="FF7B52"/>
                </a:solidFill>
                <a:latin typeface="Outfit"/>
                <a:ea typeface="Outfit"/>
                <a:cs typeface="Outfit"/>
                <a:sym typeface="Outfit"/>
              </a:rPr>
              <a:t>M</a:t>
            </a:r>
            <a:endParaRPr b="0" i="0" sz="11600" u="none" cap="none" strike="noStrike">
              <a:solidFill>
                <a:schemeClr val="dk1"/>
              </a:solidFill>
              <a:latin typeface="Calibri"/>
              <a:ea typeface="Calibri"/>
              <a:cs typeface="Calibri"/>
              <a:sym typeface="Calibri"/>
            </a:endParaRPr>
          </a:p>
        </p:txBody>
      </p:sp>
      <p:sp>
        <p:nvSpPr>
          <p:cNvPr id="694" name="Google Shape;694;p31"/>
          <p:cNvSpPr/>
          <p:nvPr/>
        </p:nvSpPr>
        <p:spPr>
          <a:xfrm>
            <a:off x="4813902" y="6159500"/>
            <a:ext cx="2841000" cy="973800"/>
          </a:xfrm>
          <a:prstGeom prst="rect">
            <a:avLst/>
          </a:prstGeom>
          <a:noFill/>
          <a:ln>
            <a:noFill/>
          </a:ln>
        </p:spPr>
        <p:txBody>
          <a:bodyPr anchorCtr="0" anchor="t" bIns="0" lIns="0" spcFirstLastPara="1" rIns="0" wrap="square" tIns="0">
            <a:noAutofit/>
          </a:bodyPr>
          <a:lstStyle/>
          <a:p>
            <a:pPr indent="0" lvl="0" marL="0" marR="0" rtl="0" algn="l">
              <a:lnSpc>
                <a:spcPct val="168421"/>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Active users</a:t>
            </a:r>
            <a:endParaRPr b="0" i="0" sz="3800" u="none" cap="none" strike="noStrike">
              <a:solidFill>
                <a:schemeClr val="dk1"/>
              </a:solidFill>
              <a:latin typeface="Calibri"/>
              <a:ea typeface="Calibri"/>
              <a:cs typeface="Calibri"/>
              <a:sym typeface="Calibri"/>
            </a:endParaRPr>
          </a:p>
        </p:txBody>
      </p:sp>
      <p:sp>
        <p:nvSpPr>
          <p:cNvPr id="695" name="Google Shape;695;p31"/>
          <p:cNvSpPr/>
          <p:nvPr/>
        </p:nvSpPr>
        <p:spPr>
          <a:xfrm>
            <a:off x="1244756" y="7823200"/>
            <a:ext cx="9399300" cy="3264000"/>
          </a:xfrm>
          <a:prstGeom prst="rect">
            <a:avLst/>
          </a:prstGeom>
          <a:noFill/>
          <a:ln>
            <a:noFill/>
          </a:ln>
        </p:spPr>
        <p:txBody>
          <a:bodyPr anchorCtr="0" anchor="b" bIns="0" lIns="0" spcFirstLastPara="1" rIns="0" wrap="square" tIns="0">
            <a:noAutofit/>
          </a:bodyPr>
          <a:lstStyle/>
          <a:p>
            <a:pPr indent="0" lvl="0" marL="0" marR="0" rtl="0" algn="l">
              <a:lnSpc>
                <a:spcPct val="115000"/>
              </a:lnSpc>
              <a:spcBef>
                <a:spcPts val="0"/>
              </a:spcBef>
              <a:spcAft>
                <a:spcPts val="0"/>
              </a:spcAft>
              <a:buClr>
                <a:srgbClr val="10332F"/>
              </a:buClr>
              <a:buSzPts val="3600"/>
              <a:buFont typeface="Outfit Light"/>
              <a:buNone/>
            </a:pPr>
            <a:r>
              <a:rPr b="0" i="0" lang="en-US" sz="3600" u="none" cap="none" strike="noStrike">
                <a:solidFill>
                  <a:srgbClr val="10332F"/>
                </a:solidFill>
                <a:latin typeface="Outfit Light"/>
                <a:ea typeface="Outfit Light"/>
                <a:cs typeface="Outfit Light"/>
                <a:sym typeface="Outfit Light"/>
              </a:rPr>
              <a:t>Seperatörle alakalı özet açıklama. Seperatörle alakalı özet açıklama. Seperatörle alakalı özet açıklama. Seperatörle alakalı özet açıklama. Seperatörle alakalı özet açıklama. Seperatörle alakalı özet açıklama.</a:t>
            </a:r>
            <a:endParaRPr b="0" i="0" sz="3600" u="none" cap="none" strike="noStrike">
              <a:solidFill>
                <a:schemeClr val="dk1"/>
              </a:solidFill>
              <a:latin typeface="Calibri"/>
              <a:ea typeface="Calibri"/>
              <a:cs typeface="Calibri"/>
              <a:sym typeface="Calibri"/>
            </a:endParaRPr>
          </a:p>
        </p:txBody>
      </p:sp>
      <p:sp>
        <p:nvSpPr>
          <p:cNvPr id="696" name="Google Shape;696;p31"/>
          <p:cNvSpPr/>
          <p:nvPr/>
        </p:nvSpPr>
        <p:spPr>
          <a:xfrm>
            <a:off x="8446556" y="4559300"/>
            <a:ext cx="3564900" cy="2015100"/>
          </a:xfrm>
          <a:prstGeom prst="rect">
            <a:avLst/>
          </a:prstGeom>
          <a:noFill/>
          <a:ln>
            <a:noFill/>
          </a:ln>
        </p:spPr>
        <p:txBody>
          <a:bodyPr anchorCtr="0" anchor="t" bIns="0" lIns="0" spcFirstLastPara="1" rIns="0" wrap="square" tIns="0">
            <a:noAutofit/>
          </a:bodyPr>
          <a:lstStyle/>
          <a:p>
            <a:pPr indent="0" lvl="0" marL="0" marR="0" rtl="0" algn="l">
              <a:lnSpc>
                <a:spcPct val="103448"/>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80</a:t>
            </a:r>
            <a:r>
              <a:rPr b="1" i="0" lang="en-US" sz="11600" u="none" cap="none" strike="noStrike">
                <a:solidFill>
                  <a:srgbClr val="FF7B52"/>
                </a:solidFill>
                <a:latin typeface="Outfit"/>
                <a:ea typeface="Outfit"/>
                <a:cs typeface="Outfit"/>
                <a:sym typeface="Outfit"/>
              </a:rPr>
              <a:t>M</a:t>
            </a:r>
            <a:endParaRPr b="0" i="0" sz="11600" u="none" cap="none" strike="noStrike">
              <a:solidFill>
                <a:schemeClr val="dk1"/>
              </a:solidFill>
              <a:latin typeface="Calibri"/>
              <a:ea typeface="Calibri"/>
              <a:cs typeface="Calibri"/>
              <a:sym typeface="Calibri"/>
            </a:endParaRPr>
          </a:p>
        </p:txBody>
      </p:sp>
      <p:sp>
        <p:nvSpPr>
          <p:cNvPr id="697" name="Google Shape;697;p31"/>
          <p:cNvSpPr/>
          <p:nvPr/>
        </p:nvSpPr>
        <p:spPr>
          <a:xfrm>
            <a:off x="8446556" y="6159500"/>
            <a:ext cx="3272700" cy="973800"/>
          </a:xfrm>
          <a:prstGeom prst="rect">
            <a:avLst/>
          </a:prstGeom>
          <a:noFill/>
          <a:ln>
            <a:noFill/>
          </a:ln>
        </p:spPr>
        <p:txBody>
          <a:bodyPr anchorCtr="0" anchor="t" bIns="0" lIns="0" spcFirstLastPara="1" rIns="0" wrap="square" tIns="0">
            <a:noAutofit/>
          </a:bodyPr>
          <a:lstStyle/>
          <a:p>
            <a:pPr indent="0" lvl="0" marL="0" marR="0" rtl="0" algn="l">
              <a:lnSpc>
                <a:spcPct val="168421"/>
              </a:lnSpc>
              <a:spcBef>
                <a:spcPts val="0"/>
              </a:spcBef>
              <a:spcAft>
                <a:spcPts val="0"/>
              </a:spcAft>
              <a:buClr>
                <a:srgbClr val="10332F"/>
              </a:buClr>
              <a:buSzPts val="3800"/>
              <a:buFont typeface="Outfit"/>
              <a:buNone/>
            </a:pPr>
            <a:r>
              <a:rPr b="1" i="0" lang="en-US" sz="3800" u="none" cap="none" strike="noStrike">
                <a:solidFill>
                  <a:srgbClr val="10332F"/>
                </a:solidFill>
                <a:latin typeface="Outfit"/>
                <a:ea typeface="Outfit"/>
                <a:cs typeface="Outfit"/>
                <a:sym typeface="Outfit"/>
              </a:rPr>
              <a:t>Capital raised</a:t>
            </a:r>
            <a:endParaRPr b="0" i="0" sz="3800" u="none" cap="none" strike="noStrike">
              <a:solidFill>
                <a:schemeClr val="dk1"/>
              </a:solidFill>
              <a:latin typeface="Calibri"/>
              <a:ea typeface="Calibri"/>
              <a:cs typeface="Calibri"/>
              <a:sym typeface="Calibri"/>
            </a:endParaRPr>
          </a:p>
        </p:txBody>
      </p:sp>
      <p:sp>
        <p:nvSpPr>
          <p:cNvPr id="698" name="Google Shape;698;p31"/>
          <p:cNvSpPr/>
          <p:nvPr/>
        </p:nvSpPr>
        <p:spPr>
          <a:xfrm>
            <a:off x="1244756" y="4635500"/>
            <a:ext cx="3095100" cy="2040600"/>
          </a:xfrm>
          <a:prstGeom prst="rect">
            <a:avLst/>
          </a:prstGeom>
          <a:noFill/>
          <a:ln>
            <a:noFill/>
          </a:ln>
        </p:spPr>
        <p:txBody>
          <a:bodyPr anchorCtr="0" anchor="t" bIns="0" lIns="0" spcFirstLastPara="1" rIns="0" wrap="square" tIns="0">
            <a:noAutofit/>
          </a:bodyPr>
          <a:lstStyle/>
          <a:p>
            <a:pPr indent="0" lvl="0" marL="0" marR="0" rtl="0" algn="l">
              <a:lnSpc>
                <a:spcPct val="93750"/>
              </a:lnSpc>
              <a:spcBef>
                <a:spcPts val="0"/>
              </a:spcBef>
              <a:spcAft>
                <a:spcPts val="0"/>
              </a:spcAft>
              <a:buClr>
                <a:srgbClr val="10332F"/>
              </a:buClr>
              <a:buSzPts val="11600"/>
              <a:buFont typeface="Outfit"/>
              <a:buNone/>
            </a:pPr>
            <a:r>
              <a:rPr b="1" i="0" lang="en-US" sz="11600" u="none" cap="none" strike="noStrike">
                <a:solidFill>
                  <a:srgbClr val="10332F"/>
                </a:solidFill>
                <a:latin typeface="Outfit"/>
                <a:ea typeface="Outfit"/>
                <a:cs typeface="Outfit"/>
                <a:sym typeface="Outfit"/>
              </a:rPr>
              <a:t>32</a:t>
            </a:r>
            <a:r>
              <a:rPr b="1" i="0" lang="en-US" sz="11600" u="none" cap="none" strike="noStrike">
                <a:solidFill>
                  <a:srgbClr val="FF7B52"/>
                </a:solidFill>
                <a:latin typeface="Outfit"/>
                <a:ea typeface="Outfit"/>
                <a:cs typeface="Outfit"/>
                <a:sym typeface="Outfit"/>
              </a:rPr>
              <a:t>+</a:t>
            </a:r>
            <a:endParaRPr b="0" i="0" sz="116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703" name="Shape 703"/>
        <p:cNvGrpSpPr/>
        <p:nvPr/>
      </p:nvGrpSpPr>
      <p:grpSpPr>
        <a:xfrm>
          <a:off x="0" y="0"/>
          <a:ext cx="0" cy="0"/>
          <a:chOff x="0" y="0"/>
          <a:chExt cx="0" cy="0"/>
        </a:xfrm>
      </p:grpSpPr>
      <p:sp>
        <p:nvSpPr>
          <p:cNvPr id="704" name="Google Shape;704;p32"/>
          <p:cNvSpPr/>
          <p:nvPr/>
        </p:nvSpPr>
        <p:spPr>
          <a:xfrm>
            <a:off x="5132350" y="2898024"/>
            <a:ext cx="4401000" cy="837000"/>
          </a:xfrm>
          <a:prstGeom prst="rect">
            <a:avLst/>
          </a:prstGeom>
          <a:noFill/>
          <a:ln>
            <a:noFill/>
          </a:ln>
        </p:spPr>
        <p:txBody>
          <a:bodyPr anchorCtr="0" anchor="ctr" bIns="0" lIns="0" spcFirstLastPara="1" rIns="0" wrap="square" tIns="0">
            <a:noAutofit/>
          </a:bodyPr>
          <a:lstStyle/>
          <a:p>
            <a:pPr indent="0" lvl="0" marL="0" marR="0" rtl="0" algn="l">
              <a:lnSpc>
                <a:spcPct val="89674"/>
              </a:lnSpc>
              <a:spcBef>
                <a:spcPts val="0"/>
              </a:spcBef>
              <a:spcAft>
                <a:spcPts val="0"/>
              </a:spcAft>
              <a:buClr>
                <a:srgbClr val="10332F"/>
              </a:buClr>
              <a:buSzPts val="4000"/>
              <a:buFont typeface="Bricolage Grotesque"/>
              <a:buNone/>
            </a:pPr>
            <a:r>
              <a:rPr b="1" i="0" lang="en-US" sz="4000" u="none" cap="none" strike="noStrike">
                <a:solidFill>
                  <a:srgbClr val="10332F"/>
                </a:solidFill>
                <a:latin typeface="Bricolage Grotesque"/>
                <a:ea typeface="Bricolage Grotesque"/>
                <a:cs typeface="Bricolage Grotesque"/>
                <a:sym typeface="Bricolage Grotesque"/>
              </a:rPr>
              <a:t>DISCOVER</a:t>
            </a:r>
            <a:endParaRPr b="0" i="0" sz="4000" u="none" cap="none" strike="noStrike">
              <a:solidFill>
                <a:schemeClr val="dk1"/>
              </a:solidFill>
              <a:latin typeface="Calibri"/>
              <a:ea typeface="Calibri"/>
              <a:cs typeface="Calibri"/>
              <a:sym typeface="Calibri"/>
            </a:endParaRPr>
          </a:p>
        </p:txBody>
      </p:sp>
      <p:sp>
        <p:nvSpPr>
          <p:cNvPr id="705" name="Google Shape;705;p32"/>
          <p:cNvSpPr/>
          <p:nvPr/>
        </p:nvSpPr>
        <p:spPr>
          <a:xfrm>
            <a:off x="17267375" y="3035586"/>
            <a:ext cx="3090300" cy="561900"/>
          </a:xfrm>
          <a:prstGeom prst="rect">
            <a:avLst/>
          </a:prstGeom>
          <a:noFill/>
          <a:ln>
            <a:noFill/>
          </a:ln>
        </p:spPr>
        <p:txBody>
          <a:bodyPr anchorCtr="0" anchor="t" bIns="0" lIns="0" spcFirstLastPara="1" rIns="0" wrap="square" tIns="0">
            <a:noAutofit/>
          </a:bodyPr>
          <a:lstStyle/>
          <a:p>
            <a:pPr indent="0" lvl="0" marL="0" marR="0" rtl="0" algn="l">
              <a:lnSpc>
                <a:spcPct val="89674"/>
              </a:lnSpc>
              <a:spcBef>
                <a:spcPts val="0"/>
              </a:spcBef>
              <a:spcAft>
                <a:spcPts val="0"/>
              </a:spcAft>
              <a:buClr>
                <a:srgbClr val="10332F"/>
              </a:buClr>
              <a:buSzPts val="4000"/>
              <a:buFont typeface="Bricolage Grotesque"/>
              <a:buNone/>
            </a:pPr>
            <a:r>
              <a:rPr b="1" i="0" lang="en-US" sz="4000" u="none" cap="none" strike="noStrike">
                <a:solidFill>
                  <a:srgbClr val="10332F"/>
                </a:solidFill>
                <a:latin typeface="Bricolage Grotesque"/>
                <a:ea typeface="Bricolage Grotesque"/>
                <a:cs typeface="Bricolage Grotesque"/>
                <a:sym typeface="Bricolage Grotesque"/>
              </a:rPr>
              <a:t>DEFINE</a:t>
            </a:r>
            <a:endParaRPr b="0" i="0" sz="4000" u="none" cap="none" strike="noStrike">
              <a:solidFill>
                <a:schemeClr val="dk1"/>
              </a:solidFill>
              <a:latin typeface="Calibri"/>
              <a:ea typeface="Calibri"/>
              <a:cs typeface="Calibri"/>
              <a:sym typeface="Calibri"/>
            </a:endParaRPr>
          </a:p>
        </p:txBody>
      </p:sp>
      <p:sp>
        <p:nvSpPr>
          <p:cNvPr id="706" name="Google Shape;706;p32"/>
          <p:cNvSpPr/>
          <p:nvPr/>
        </p:nvSpPr>
        <p:spPr>
          <a:xfrm>
            <a:off x="5208550" y="8290684"/>
            <a:ext cx="3366000" cy="507900"/>
          </a:xfrm>
          <a:prstGeom prst="rect">
            <a:avLst/>
          </a:prstGeom>
          <a:noFill/>
          <a:ln>
            <a:noFill/>
          </a:ln>
        </p:spPr>
        <p:txBody>
          <a:bodyPr anchorCtr="0" anchor="t" bIns="0" lIns="0" spcFirstLastPara="1" rIns="0" wrap="square" tIns="0">
            <a:noAutofit/>
          </a:bodyPr>
          <a:lstStyle/>
          <a:p>
            <a:pPr indent="0" lvl="0" marL="0" marR="0" rtl="0" algn="l">
              <a:lnSpc>
                <a:spcPct val="89674"/>
              </a:lnSpc>
              <a:spcBef>
                <a:spcPts val="0"/>
              </a:spcBef>
              <a:spcAft>
                <a:spcPts val="0"/>
              </a:spcAft>
              <a:buClr>
                <a:srgbClr val="10332F"/>
              </a:buClr>
              <a:buSzPts val="4000"/>
              <a:buFont typeface="Bricolage Grotesque"/>
              <a:buNone/>
            </a:pPr>
            <a:r>
              <a:rPr b="1" i="0" lang="en-US" sz="4000" u="none" cap="none" strike="noStrike">
                <a:solidFill>
                  <a:srgbClr val="10332F"/>
                </a:solidFill>
                <a:latin typeface="Bricolage Grotesque"/>
                <a:ea typeface="Bricolage Grotesque"/>
                <a:cs typeface="Bricolage Grotesque"/>
                <a:sym typeface="Bricolage Grotesque"/>
              </a:rPr>
              <a:t>DEVELOP</a:t>
            </a:r>
            <a:endParaRPr b="0" i="0" sz="4000" u="none" cap="none" strike="noStrike">
              <a:solidFill>
                <a:schemeClr val="dk1"/>
              </a:solidFill>
              <a:latin typeface="Calibri"/>
              <a:ea typeface="Calibri"/>
              <a:cs typeface="Calibri"/>
              <a:sym typeface="Calibri"/>
            </a:endParaRPr>
          </a:p>
        </p:txBody>
      </p:sp>
      <p:sp>
        <p:nvSpPr>
          <p:cNvPr id="707" name="Google Shape;707;p32"/>
          <p:cNvSpPr/>
          <p:nvPr/>
        </p:nvSpPr>
        <p:spPr>
          <a:xfrm>
            <a:off x="17267375" y="8290668"/>
            <a:ext cx="4401000" cy="837000"/>
          </a:xfrm>
          <a:prstGeom prst="rect">
            <a:avLst/>
          </a:prstGeom>
          <a:noFill/>
          <a:ln>
            <a:noFill/>
          </a:ln>
        </p:spPr>
        <p:txBody>
          <a:bodyPr anchorCtr="0" anchor="t" bIns="0" lIns="0" spcFirstLastPara="1" rIns="0" wrap="square" tIns="0">
            <a:noAutofit/>
          </a:bodyPr>
          <a:lstStyle/>
          <a:p>
            <a:pPr indent="0" lvl="0" marL="0" marR="0" rtl="0" algn="l">
              <a:lnSpc>
                <a:spcPct val="89674"/>
              </a:lnSpc>
              <a:spcBef>
                <a:spcPts val="0"/>
              </a:spcBef>
              <a:spcAft>
                <a:spcPts val="0"/>
              </a:spcAft>
              <a:buClr>
                <a:srgbClr val="10332F"/>
              </a:buClr>
              <a:buSzPts val="4000"/>
              <a:buFont typeface="Bricolage Grotesque"/>
              <a:buNone/>
            </a:pPr>
            <a:r>
              <a:rPr b="1" i="0" lang="en-US" sz="4000" u="none" cap="none" strike="noStrike">
                <a:solidFill>
                  <a:srgbClr val="10332F"/>
                </a:solidFill>
                <a:latin typeface="Bricolage Grotesque"/>
                <a:ea typeface="Bricolage Grotesque"/>
                <a:cs typeface="Bricolage Grotesque"/>
                <a:sym typeface="Bricolage Grotesque"/>
              </a:rPr>
              <a:t>DELIVER</a:t>
            </a:r>
            <a:endParaRPr b="0" i="0" sz="4000" u="none" cap="none" strike="noStrike">
              <a:solidFill>
                <a:schemeClr val="dk1"/>
              </a:solidFill>
              <a:latin typeface="Calibri"/>
              <a:ea typeface="Calibri"/>
              <a:cs typeface="Calibri"/>
              <a:sym typeface="Calibri"/>
            </a:endParaRPr>
          </a:p>
        </p:txBody>
      </p:sp>
      <p:pic>
        <p:nvPicPr>
          <p:cNvPr descr=" " id="708" name="Google Shape;708;p32"/>
          <p:cNvPicPr preferRelativeResize="0"/>
          <p:nvPr/>
        </p:nvPicPr>
        <p:blipFill rotWithShape="1">
          <a:blip r:embed="rId3">
            <a:alphaModFix/>
          </a:blip>
          <a:srcRect b="0" l="0" r="0" t="0"/>
          <a:stretch/>
        </p:blipFill>
        <p:spPr>
          <a:xfrm>
            <a:off x="-1089424" y="11773825"/>
            <a:ext cx="965321" cy="1016000"/>
          </a:xfrm>
          <a:prstGeom prst="rect">
            <a:avLst/>
          </a:prstGeom>
          <a:noFill/>
          <a:ln>
            <a:noFill/>
          </a:ln>
        </p:spPr>
      </p:pic>
      <p:pic>
        <p:nvPicPr>
          <p:cNvPr descr=" " id="709" name="Google Shape;709;p32"/>
          <p:cNvPicPr preferRelativeResize="0"/>
          <p:nvPr/>
        </p:nvPicPr>
        <p:blipFill rotWithShape="1">
          <a:blip r:embed="rId4">
            <a:alphaModFix/>
          </a:blip>
          <a:srcRect b="0" l="0" r="0" t="0"/>
          <a:stretch/>
        </p:blipFill>
        <p:spPr>
          <a:xfrm>
            <a:off x="538081" y="12381347"/>
            <a:ext cx="702048" cy="738907"/>
          </a:xfrm>
          <a:prstGeom prst="rect">
            <a:avLst/>
          </a:prstGeom>
          <a:noFill/>
          <a:ln>
            <a:noFill/>
          </a:ln>
        </p:spPr>
      </p:pic>
      <p:sp>
        <p:nvSpPr>
          <p:cNvPr id="710" name="Google Shape;710;p32"/>
          <p:cNvSpPr/>
          <p:nvPr/>
        </p:nvSpPr>
        <p:spPr>
          <a:xfrm>
            <a:off x="0" y="0"/>
            <a:ext cx="9615102"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2"/>
          <p:cNvSpPr/>
          <p:nvPr/>
        </p:nvSpPr>
        <p:spPr>
          <a:xfrm>
            <a:off x="406451" y="406400"/>
            <a:ext cx="8903813"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Alt Seperatör veya Slide Başlığı</a:t>
            </a:r>
            <a:endParaRPr b="0" i="0" sz="2400" u="none" cap="none" strike="noStrike">
              <a:solidFill>
                <a:schemeClr val="dk1"/>
              </a:solidFill>
              <a:latin typeface="Calibri"/>
              <a:ea typeface="Calibri"/>
              <a:cs typeface="Calibri"/>
              <a:sym typeface="Calibri"/>
            </a:endParaRPr>
          </a:p>
        </p:txBody>
      </p:sp>
      <p:pic>
        <p:nvPicPr>
          <p:cNvPr descr=" " id="712" name="Google Shape;712;p32"/>
          <p:cNvPicPr preferRelativeResize="0"/>
          <p:nvPr/>
        </p:nvPicPr>
        <p:blipFill rotWithShape="1">
          <a:blip r:embed="rId5">
            <a:alphaModFix/>
          </a:blip>
          <a:srcRect b="0" l="0" r="0" t="0"/>
          <a:stretch/>
        </p:blipFill>
        <p:spPr>
          <a:xfrm>
            <a:off x="1498787" y="2858125"/>
            <a:ext cx="3365921" cy="3365500"/>
          </a:xfrm>
          <a:prstGeom prst="rect">
            <a:avLst/>
          </a:prstGeom>
          <a:noFill/>
          <a:ln>
            <a:noFill/>
          </a:ln>
        </p:spPr>
      </p:pic>
      <p:pic>
        <p:nvPicPr>
          <p:cNvPr descr=" " id="713" name="Google Shape;713;p32"/>
          <p:cNvPicPr preferRelativeResize="0"/>
          <p:nvPr/>
        </p:nvPicPr>
        <p:blipFill rotWithShape="1">
          <a:blip r:embed="rId6">
            <a:alphaModFix/>
          </a:blip>
          <a:srcRect b="0" l="0" r="0" t="0"/>
          <a:stretch/>
        </p:blipFill>
        <p:spPr>
          <a:xfrm>
            <a:off x="13630646" y="2858125"/>
            <a:ext cx="3365921" cy="3365500"/>
          </a:xfrm>
          <a:prstGeom prst="rect">
            <a:avLst/>
          </a:prstGeom>
          <a:noFill/>
          <a:ln>
            <a:noFill/>
          </a:ln>
        </p:spPr>
      </p:pic>
      <p:pic>
        <p:nvPicPr>
          <p:cNvPr descr=" " id="714" name="Google Shape;714;p32"/>
          <p:cNvPicPr preferRelativeResize="0"/>
          <p:nvPr/>
        </p:nvPicPr>
        <p:blipFill rotWithShape="1">
          <a:blip r:embed="rId7">
            <a:alphaModFix/>
          </a:blip>
          <a:srcRect b="0" l="0" r="0" t="0"/>
          <a:stretch/>
        </p:blipFill>
        <p:spPr>
          <a:xfrm>
            <a:off x="1498781" y="8014950"/>
            <a:ext cx="3365921" cy="3365500"/>
          </a:xfrm>
          <a:prstGeom prst="rect">
            <a:avLst/>
          </a:prstGeom>
          <a:noFill/>
          <a:ln>
            <a:noFill/>
          </a:ln>
        </p:spPr>
      </p:pic>
      <p:pic>
        <p:nvPicPr>
          <p:cNvPr descr=" " id="715" name="Google Shape;715;p32"/>
          <p:cNvPicPr preferRelativeResize="0"/>
          <p:nvPr/>
        </p:nvPicPr>
        <p:blipFill rotWithShape="1">
          <a:blip r:embed="rId8">
            <a:alphaModFix/>
          </a:blip>
          <a:srcRect b="0" l="0" r="0" t="0"/>
          <a:stretch/>
        </p:blipFill>
        <p:spPr>
          <a:xfrm>
            <a:off x="13613458" y="8014950"/>
            <a:ext cx="3365921" cy="3365500"/>
          </a:xfrm>
          <a:prstGeom prst="rect">
            <a:avLst/>
          </a:prstGeom>
          <a:noFill/>
          <a:ln>
            <a:noFill/>
          </a:ln>
        </p:spPr>
      </p:pic>
      <p:sp>
        <p:nvSpPr>
          <p:cNvPr id="716" name="Google Shape;716;p32"/>
          <p:cNvSpPr/>
          <p:nvPr/>
        </p:nvSpPr>
        <p:spPr>
          <a:xfrm>
            <a:off x="5132350" y="3710600"/>
            <a:ext cx="6354900" cy="3307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2600"/>
              <a:buFont typeface="Outfit Light"/>
              <a:buNone/>
            </a:pPr>
            <a:r>
              <a:rPr b="0" i="0" lang="en-US" sz="2600" u="none" cap="none" strike="noStrike">
                <a:solidFill>
                  <a:srgbClr val="10332F"/>
                </a:solidFill>
                <a:latin typeface="Outfit Light"/>
                <a:ea typeface="Outfit Light"/>
                <a:cs typeface="Outfit Light"/>
                <a:sym typeface="Outfit Light"/>
              </a:rPr>
              <a:t>Step’e ait kısa açıklama buraya gelir. Step’e ait kısa açıklama buraya gelir. Step’e ait kısa açıklama buraya gelir. Step’e ait kısa açıklama buraya gelir. Step’e ait kısa açıklama buraya gelir. Step’e ait kısa açıklama buraya gelir.</a:t>
            </a:r>
            <a:endParaRPr b="0" i="0" sz="2600" u="none" cap="none" strike="noStrike">
              <a:solidFill>
                <a:schemeClr val="dk1"/>
              </a:solidFill>
              <a:latin typeface="Calibri"/>
              <a:ea typeface="Calibri"/>
              <a:cs typeface="Calibri"/>
              <a:sym typeface="Calibri"/>
            </a:endParaRPr>
          </a:p>
        </p:txBody>
      </p:sp>
      <p:sp>
        <p:nvSpPr>
          <p:cNvPr id="717" name="Google Shape;717;p32"/>
          <p:cNvSpPr/>
          <p:nvPr/>
        </p:nvSpPr>
        <p:spPr>
          <a:xfrm>
            <a:off x="16920375" y="3710600"/>
            <a:ext cx="6664500" cy="3307800"/>
          </a:xfrm>
          <a:prstGeom prst="rect">
            <a:avLst/>
          </a:prstGeom>
          <a:noFill/>
          <a:ln>
            <a:noFill/>
          </a:ln>
        </p:spPr>
        <p:txBody>
          <a:bodyPr anchorCtr="0" anchor="t" bIns="0" lIns="0" spcFirstLastPara="1" rIns="0" wrap="square" tIns="0">
            <a:noAutofit/>
          </a:bodyPr>
          <a:lstStyle/>
          <a:p>
            <a:pPr indent="-342900" lvl="1" marL="685800" marR="0" rtl="0" algn="l">
              <a:lnSpc>
                <a:spcPct val="115000"/>
              </a:lnSpc>
              <a:spcBef>
                <a:spcPts val="0"/>
              </a:spcBef>
              <a:spcAft>
                <a:spcPts val="0"/>
              </a:spcAft>
              <a:buClr>
                <a:srgbClr val="10332F"/>
              </a:buClr>
              <a:buSzPts val="2600"/>
              <a:buFont typeface="Outfit Light"/>
              <a:buChar char="•"/>
            </a:pPr>
            <a:r>
              <a:rPr b="0" i="0" lang="en-US" sz="2600" u="none" cap="none" strike="noStrike">
                <a:solidFill>
                  <a:srgbClr val="10332F"/>
                </a:solidFill>
                <a:latin typeface="Outfit Light"/>
                <a:ea typeface="Outfit Light"/>
                <a:cs typeface="Outfit Light"/>
                <a:sym typeface="Outfit Light"/>
              </a:rPr>
              <a:t>Süreç madde madde alt kırılımlarıyla bu şekilde yazılır.</a:t>
            </a:r>
            <a:endParaRPr b="0" i="0" sz="2600" u="none" cap="none" strike="noStrike">
              <a:solidFill>
                <a:schemeClr val="dk1"/>
              </a:solidFill>
              <a:latin typeface="Calibri"/>
              <a:ea typeface="Calibri"/>
              <a:cs typeface="Calibri"/>
              <a:sym typeface="Calibri"/>
            </a:endParaRPr>
          </a:p>
          <a:p>
            <a:pPr indent="-342900" lvl="1" marL="685800" marR="0" rtl="0" algn="l">
              <a:lnSpc>
                <a:spcPct val="115000"/>
              </a:lnSpc>
              <a:spcBef>
                <a:spcPts val="0"/>
              </a:spcBef>
              <a:spcAft>
                <a:spcPts val="0"/>
              </a:spcAft>
              <a:buClr>
                <a:srgbClr val="10332F"/>
              </a:buClr>
              <a:buSzPts val="2600"/>
              <a:buFont typeface="Outfit Light"/>
              <a:buChar char="•"/>
            </a:pPr>
            <a:r>
              <a:rPr b="0" i="0" lang="en-US" sz="2600" u="none" cap="none" strike="noStrike">
                <a:solidFill>
                  <a:srgbClr val="10332F"/>
                </a:solidFill>
                <a:latin typeface="Outfit Light"/>
                <a:ea typeface="Outfit Light"/>
                <a:cs typeface="Outfit Light"/>
                <a:sym typeface="Outfit Light"/>
              </a:rPr>
              <a:t>Süreç madde madde alt kırılımlarıyla bu şekilde yazılır.</a:t>
            </a:r>
            <a:endParaRPr b="0" i="0" sz="2600" u="none" cap="none" strike="noStrike">
              <a:solidFill>
                <a:schemeClr val="dk1"/>
              </a:solidFill>
              <a:latin typeface="Calibri"/>
              <a:ea typeface="Calibri"/>
              <a:cs typeface="Calibri"/>
              <a:sym typeface="Calibri"/>
            </a:endParaRPr>
          </a:p>
          <a:p>
            <a:pPr indent="-342900" lvl="1" marL="685800" marR="0" rtl="0" algn="l">
              <a:lnSpc>
                <a:spcPct val="115000"/>
              </a:lnSpc>
              <a:spcBef>
                <a:spcPts val="0"/>
              </a:spcBef>
              <a:spcAft>
                <a:spcPts val="0"/>
              </a:spcAft>
              <a:buClr>
                <a:srgbClr val="10332F"/>
              </a:buClr>
              <a:buSzPts val="2600"/>
              <a:buFont typeface="Outfit Light"/>
              <a:buChar char="•"/>
            </a:pPr>
            <a:r>
              <a:rPr b="0" i="0" lang="en-US" sz="2600" u="none" cap="none" strike="noStrike">
                <a:solidFill>
                  <a:srgbClr val="10332F"/>
                </a:solidFill>
                <a:latin typeface="Outfit Light"/>
                <a:ea typeface="Outfit Light"/>
                <a:cs typeface="Outfit Light"/>
                <a:sym typeface="Outfit Light"/>
              </a:rPr>
              <a:t>Süreç madde madde alt kırılımlarıyla bu şekilde yazılır.</a:t>
            </a:r>
            <a:endParaRPr b="0" i="0" sz="2600" u="none" cap="none" strike="noStrike">
              <a:solidFill>
                <a:schemeClr val="dk1"/>
              </a:solidFill>
              <a:latin typeface="Calibri"/>
              <a:ea typeface="Calibri"/>
              <a:cs typeface="Calibri"/>
              <a:sym typeface="Calibri"/>
            </a:endParaRPr>
          </a:p>
        </p:txBody>
      </p:sp>
      <p:sp>
        <p:nvSpPr>
          <p:cNvPr id="718" name="Google Shape;718;p32"/>
          <p:cNvSpPr/>
          <p:nvPr/>
        </p:nvSpPr>
        <p:spPr>
          <a:xfrm>
            <a:off x="4864700" y="8968075"/>
            <a:ext cx="7334700" cy="3666000"/>
          </a:xfrm>
          <a:prstGeom prst="rect">
            <a:avLst/>
          </a:prstGeom>
          <a:noFill/>
          <a:ln>
            <a:noFill/>
          </a:ln>
        </p:spPr>
        <p:txBody>
          <a:bodyPr anchorCtr="0" anchor="t" bIns="0" lIns="0" spcFirstLastPara="1" rIns="0" wrap="square" tIns="0">
            <a:noAutofit/>
          </a:bodyPr>
          <a:lstStyle/>
          <a:p>
            <a:pPr indent="-342900" lvl="1" marL="685800" marR="0" rtl="0" algn="l">
              <a:lnSpc>
                <a:spcPct val="115000"/>
              </a:lnSpc>
              <a:spcBef>
                <a:spcPts val="0"/>
              </a:spcBef>
              <a:spcAft>
                <a:spcPts val="0"/>
              </a:spcAft>
              <a:buClr>
                <a:srgbClr val="10332F"/>
              </a:buClr>
              <a:buSzPts val="2600"/>
              <a:buFont typeface="Outfit Light"/>
              <a:buChar char="•"/>
            </a:pPr>
            <a:r>
              <a:rPr b="0" i="0" lang="en-US" sz="2600" u="none" cap="none" strike="noStrike">
                <a:solidFill>
                  <a:srgbClr val="10332F"/>
                </a:solidFill>
                <a:latin typeface="Outfit Light"/>
                <a:ea typeface="Outfit Light"/>
                <a:cs typeface="Outfit Light"/>
                <a:sym typeface="Outfit Light"/>
              </a:rPr>
              <a:t>Süreç madde madde alt kırılımlarıyla bu şekilde yazılır.</a:t>
            </a:r>
            <a:endParaRPr b="0" i="0" sz="2600" u="none" cap="none" strike="noStrike">
              <a:solidFill>
                <a:schemeClr val="dk1"/>
              </a:solidFill>
              <a:latin typeface="Calibri"/>
              <a:ea typeface="Calibri"/>
              <a:cs typeface="Calibri"/>
              <a:sym typeface="Calibri"/>
            </a:endParaRPr>
          </a:p>
          <a:p>
            <a:pPr indent="-342900" lvl="1" marL="685800" marR="0" rtl="0" algn="l">
              <a:lnSpc>
                <a:spcPct val="115000"/>
              </a:lnSpc>
              <a:spcBef>
                <a:spcPts val="0"/>
              </a:spcBef>
              <a:spcAft>
                <a:spcPts val="0"/>
              </a:spcAft>
              <a:buClr>
                <a:srgbClr val="10332F"/>
              </a:buClr>
              <a:buSzPts val="2600"/>
              <a:buFont typeface="Outfit Light"/>
              <a:buChar char="•"/>
            </a:pPr>
            <a:r>
              <a:rPr b="0" i="0" lang="en-US" sz="2600" u="none" cap="none" strike="noStrike">
                <a:solidFill>
                  <a:srgbClr val="10332F"/>
                </a:solidFill>
                <a:latin typeface="Outfit Light"/>
                <a:ea typeface="Outfit Light"/>
                <a:cs typeface="Outfit Light"/>
                <a:sym typeface="Outfit Light"/>
              </a:rPr>
              <a:t>Süreç madde madde alt kırılımlarıyla bu şekilde yazılır.</a:t>
            </a:r>
            <a:endParaRPr b="0" i="0" sz="2600" u="none" cap="none" strike="noStrike">
              <a:solidFill>
                <a:schemeClr val="dk1"/>
              </a:solidFill>
              <a:latin typeface="Calibri"/>
              <a:ea typeface="Calibri"/>
              <a:cs typeface="Calibri"/>
              <a:sym typeface="Calibri"/>
            </a:endParaRPr>
          </a:p>
          <a:p>
            <a:pPr indent="-342900" lvl="1" marL="685800" marR="0" rtl="0" algn="l">
              <a:lnSpc>
                <a:spcPct val="115000"/>
              </a:lnSpc>
              <a:spcBef>
                <a:spcPts val="0"/>
              </a:spcBef>
              <a:spcAft>
                <a:spcPts val="0"/>
              </a:spcAft>
              <a:buClr>
                <a:srgbClr val="10332F"/>
              </a:buClr>
              <a:buSzPts val="2600"/>
              <a:buFont typeface="Outfit Light"/>
              <a:buChar char="•"/>
            </a:pPr>
            <a:r>
              <a:rPr b="0" i="0" lang="en-US" sz="2600" u="none" cap="none" strike="noStrike">
                <a:solidFill>
                  <a:srgbClr val="10332F"/>
                </a:solidFill>
                <a:latin typeface="Outfit Light"/>
                <a:ea typeface="Outfit Light"/>
                <a:cs typeface="Outfit Light"/>
                <a:sym typeface="Outfit Light"/>
              </a:rPr>
              <a:t>Süreç madde madde alt kırılımlarıyla bu şekilde yazılır.</a:t>
            </a:r>
            <a:endParaRPr b="0" i="0" sz="2600" u="none" cap="none" strike="noStrike">
              <a:solidFill>
                <a:schemeClr val="dk1"/>
              </a:solidFill>
              <a:latin typeface="Calibri"/>
              <a:ea typeface="Calibri"/>
              <a:cs typeface="Calibri"/>
              <a:sym typeface="Calibri"/>
            </a:endParaRPr>
          </a:p>
        </p:txBody>
      </p:sp>
      <p:sp>
        <p:nvSpPr>
          <p:cNvPr id="719" name="Google Shape;719;p32"/>
          <p:cNvSpPr/>
          <p:nvPr/>
        </p:nvSpPr>
        <p:spPr>
          <a:xfrm>
            <a:off x="16917850" y="8968075"/>
            <a:ext cx="6354900" cy="3365400"/>
          </a:xfrm>
          <a:prstGeom prst="rect">
            <a:avLst/>
          </a:prstGeom>
          <a:noFill/>
          <a:ln>
            <a:noFill/>
          </a:ln>
        </p:spPr>
        <p:txBody>
          <a:bodyPr anchorCtr="0" anchor="t" bIns="0" lIns="0" spcFirstLastPara="1" rIns="0" wrap="square" tIns="0">
            <a:noAutofit/>
          </a:bodyPr>
          <a:lstStyle/>
          <a:p>
            <a:pPr indent="-342900" lvl="1" marL="685800" marR="0" rtl="0" algn="l">
              <a:lnSpc>
                <a:spcPct val="115000"/>
              </a:lnSpc>
              <a:spcBef>
                <a:spcPts val="0"/>
              </a:spcBef>
              <a:spcAft>
                <a:spcPts val="0"/>
              </a:spcAft>
              <a:buClr>
                <a:srgbClr val="10332F"/>
              </a:buClr>
              <a:buSzPts val="2600"/>
              <a:buFont typeface="Outfit Light"/>
              <a:buChar char="•"/>
            </a:pPr>
            <a:r>
              <a:rPr b="0" i="0" lang="en-US" sz="2600" u="none" cap="none" strike="noStrike">
                <a:solidFill>
                  <a:srgbClr val="10332F"/>
                </a:solidFill>
                <a:latin typeface="Outfit Light"/>
                <a:ea typeface="Outfit Light"/>
                <a:cs typeface="Outfit Light"/>
                <a:sym typeface="Outfit Light"/>
              </a:rPr>
              <a:t>Süreç madde madde alt kırılımlarıyla bu şekilde yazılır.</a:t>
            </a:r>
            <a:endParaRPr b="0" i="0" sz="2600" u="none" cap="none" strike="noStrike">
              <a:solidFill>
                <a:schemeClr val="dk1"/>
              </a:solidFill>
              <a:latin typeface="Calibri"/>
              <a:ea typeface="Calibri"/>
              <a:cs typeface="Calibri"/>
              <a:sym typeface="Calibri"/>
            </a:endParaRPr>
          </a:p>
          <a:p>
            <a:pPr indent="-342900" lvl="1" marL="685800" marR="0" rtl="0" algn="l">
              <a:lnSpc>
                <a:spcPct val="115000"/>
              </a:lnSpc>
              <a:spcBef>
                <a:spcPts val="0"/>
              </a:spcBef>
              <a:spcAft>
                <a:spcPts val="0"/>
              </a:spcAft>
              <a:buClr>
                <a:srgbClr val="10332F"/>
              </a:buClr>
              <a:buSzPts val="2600"/>
              <a:buFont typeface="Outfit Light"/>
              <a:buChar char="•"/>
            </a:pPr>
            <a:r>
              <a:rPr b="0" i="0" lang="en-US" sz="2600" u="none" cap="none" strike="noStrike">
                <a:solidFill>
                  <a:srgbClr val="10332F"/>
                </a:solidFill>
                <a:latin typeface="Outfit Light"/>
                <a:ea typeface="Outfit Light"/>
                <a:cs typeface="Outfit Light"/>
                <a:sym typeface="Outfit Light"/>
              </a:rPr>
              <a:t>Süreç madde madde alt kırılımlarıyla bu şekilde yazılır.</a:t>
            </a:r>
            <a:endParaRPr b="0" i="0" sz="2600" u="none" cap="none" strike="noStrike">
              <a:solidFill>
                <a:schemeClr val="dk1"/>
              </a:solidFill>
              <a:latin typeface="Calibri"/>
              <a:ea typeface="Calibri"/>
              <a:cs typeface="Calibri"/>
              <a:sym typeface="Calibri"/>
            </a:endParaRPr>
          </a:p>
          <a:p>
            <a:pPr indent="-342900" lvl="1" marL="685800" marR="0" rtl="0" algn="l">
              <a:lnSpc>
                <a:spcPct val="115000"/>
              </a:lnSpc>
              <a:spcBef>
                <a:spcPts val="0"/>
              </a:spcBef>
              <a:spcAft>
                <a:spcPts val="0"/>
              </a:spcAft>
              <a:buClr>
                <a:srgbClr val="10332F"/>
              </a:buClr>
              <a:buSzPts val="2600"/>
              <a:buFont typeface="Outfit Light"/>
              <a:buChar char="•"/>
            </a:pPr>
            <a:r>
              <a:rPr b="0" i="0" lang="en-US" sz="2600" u="none" cap="none" strike="noStrike">
                <a:solidFill>
                  <a:srgbClr val="10332F"/>
                </a:solidFill>
                <a:latin typeface="Outfit Light"/>
                <a:ea typeface="Outfit Light"/>
                <a:cs typeface="Outfit Light"/>
                <a:sym typeface="Outfit Light"/>
              </a:rPr>
              <a:t>Süreç madde madde alt kırılımlarıyla bu şekilde yazılır.</a:t>
            </a:r>
            <a:endParaRPr b="0" i="0" sz="2600" u="none" cap="none" strike="noStrike">
              <a:solidFill>
                <a:schemeClr val="dk1"/>
              </a:solidFill>
              <a:latin typeface="Calibri"/>
              <a:ea typeface="Calibri"/>
              <a:cs typeface="Calibri"/>
              <a:sym typeface="Calibri"/>
            </a:endParaRPr>
          </a:p>
        </p:txBody>
      </p:sp>
      <p:cxnSp>
        <p:nvCxnSpPr>
          <p:cNvPr id="720" name="Google Shape;720;p32"/>
          <p:cNvCxnSpPr>
            <a:stCxn id="713" idx="2"/>
            <a:endCxn id="714" idx="0"/>
          </p:cNvCxnSpPr>
          <p:nvPr/>
        </p:nvCxnSpPr>
        <p:spPr>
          <a:xfrm rot="5400000">
            <a:off x="8351956" y="1053275"/>
            <a:ext cx="1791300" cy="12132000"/>
          </a:xfrm>
          <a:prstGeom prst="bentConnector3">
            <a:avLst>
              <a:gd fmla="val 50001" name="adj1"/>
            </a:avLst>
          </a:prstGeom>
          <a:noFill/>
          <a:ln cap="flat" cmpd="sng" w="38100">
            <a:solidFill>
              <a:srgbClr val="FF7B52"/>
            </a:solidFill>
            <a:prstDash val="solid"/>
            <a:round/>
            <a:headEnd len="med" w="med" type="none"/>
            <a:tailEnd len="med" w="med" type="triangle"/>
          </a:ln>
        </p:spPr>
      </p:cxnSp>
      <p:cxnSp>
        <p:nvCxnSpPr>
          <p:cNvPr id="721" name="Google Shape;721;p32"/>
          <p:cNvCxnSpPr>
            <a:stCxn id="712" idx="0"/>
            <a:endCxn id="713" idx="0"/>
          </p:cNvCxnSpPr>
          <p:nvPr/>
        </p:nvCxnSpPr>
        <p:spPr>
          <a:xfrm flipH="1" rot="-5400000">
            <a:off x="9247447" y="-3207575"/>
            <a:ext cx="600" cy="12132000"/>
          </a:xfrm>
          <a:prstGeom prst="bentConnector3">
            <a:avLst>
              <a:gd fmla="val -97391667" name="adj1"/>
            </a:avLst>
          </a:prstGeom>
          <a:noFill/>
          <a:ln cap="flat" cmpd="sng" w="38100">
            <a:solidFill>
              <a:srgbClr val="FF7B52"/>
            </a:solidFill>
            <a:prstDash val="solid"/>
            <a:round/>
            <a:headEnd len="med" w="med" type="none"/>
            <a:tailEnd len="med" w="med" type="triangle"/>
          </a:ln>
        </p:spPr>
      </p:cxnSp>
      <p:cxnSp>
        <p:nvCxnSpPr>
          <p:cNvPr id="722" name="Google Shape;722;p32"/>
          <p:cNvCxnSpPr>
            <a:stCxn id="714" idx="2"/>
            <a:endCxn id="715" idx="2"/>
          </p:cNvCxnSpPr>
          <p:nvPr/>
        </p:nvCxnSpPr>
        <p:spPr>
          <a:xfrm flipH="1" rot="-5400000">
            <a:off x="9238741" y="5323450"/>
            <a:ext cx="600" cy="12114600"/>
          </a:xfrm>
          <a:prstGeom prst="bentConnector3">
            <a:avLst>
              <a:gd fmla="val 169216667" name="adj1"/>
            </a:avLst>
          </a:prstGeom>
          <a:noFill/>
          <a:ln cap="flat" cmpd="sng" w="38100">
            <a:solidFill>
              <a:srgbClr val="FF7B5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727" name="Shape 727"/>
        <p:cNvGrpSpPr/>
        <p:nvPr/>
      </p:nvGrpSpPr>
      <p:grpSpPr>
        <a:xfrm>
          <a:off x="0" y="0"/>
          <a:ext cx="0" cy="0"/>
          <a:chOff x="0" y="0"/>
          <a:chExt cx="0" cy="0"/>
        </a:xfrm>
      </p:grpSpPr>
      <p:pic>
        <p:nvPicPr>
          <p:cNvPr descr=" " id="728" name="Google Shape;728;p33"/>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729" name="Google Shape;729;p33"/>
          <p:cNvPicPr preferRelativeResize="0"/>
          <p:nvPr/>
        </p:nvPicPr>
        <p:blipFill rotWithShape="1">
          <a:blip r:embed="rId4">
            <a:alphaModFix/>
          </a:blip>
          <a:srcRect b="0" l="0" r="0" t="0"/>
          <a:stretch/>
        </p:blipFill>
        <p:spPr>
          <a:xfrm>
            <a:off x="538081" y="12381347"/>
            <a:ext cx="702048" cy="738907"/>
          </a:xfrm>
          <a:prstGeom prst="rect">
            <a:avLst/>
          </a:prstGeom>
          <a:noFill/>
          <a:ln>
            <a:noFill/>
          </a:ln>
        </p:spPr>
      </p:pic>
      <p:sp>
        <p:nvSpPr>
          <p:cNvPr id="730" name="Google Shape;730;p33"/>
          <p:cNvSpPr/>
          <p:nvPr/>
        </p:nvSpPr>
        <p:spPr>
          <a:xfrm>
            <a:off x="0" y="0"/>
            <a:ext cx="9615102"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406451" y="406400"/>
            <a:ext cx="8903813"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Alt Seperatör veya Slide Başlığı</a:t>
            </a:r>
            <a:endParaRPr b="0" i="0" sz="2400" u="none" cap="none" strike="noStrike">
              <a:solidFill>
                <a:schemeClr val="dk1"/>
              </a:solidFill>
              <a:latin typeface="Calibri"/>
              <a:ea typeface="Calibri"/>
              <a:cs typeface="Calibri"/>
              <a:sym typeface="Calibri"/>
            </a:endParaRPr>
          </a:p>
        </p:txBody>
      </p:sp>
      <p:sp>
        <p:nvSpPr>
          <p:cNvPr id="732" name="Google Shape;732;p33"/>
          <p:cNvSpPr/>
          <p:nvPr/>
        </p:nvSpPr>
        <p:spPr>
          <a:xfrm>
            <a:off x="4072239" y="6553616"/>
            <a:ext cx="13743600" cy="1168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6000"/>
              <a:buFont typeface="Bricolage Grotesque"/>
              <a:buNone/>
            </a:pPr>
            <a:r>
              <a:rPr b="1" i="0" lang="en-US" sz="6000" u="none" cap="none" strike="noStrike">
                <a:solidFill>
                  <a:srgbClr val="10332F"/>
                </a:solidFill>
                <a:latin typeface="Bricolage Grotesque"/>
                <a:ea typeface="Bricolage Grotesque"/>
                <a:cs typeface="Bricolage Grotesque"/>
                <a:sym typeface="Bricolage Grotesque"/>
              </a:rPr>
              <a:t>We are very happy with the design</a:t>
            </a:r>
            <a:endParaRPr b="0" i="0" sz="6000" u="none" cap="none" strike="noStrike">
              <a:solidFill>
                <a:schemeClr val="dk1"/>
              </a:solidFill>
              <a:latin typeface="Calibri"/>
              <a:ea typeface="Calibri"/>
              <a:cs typeface="Calibri"/>
              <a:sym typeface="Calibri"/>
            </a:endParaRPr>
          </a:p>
        </p:txBody>
      </p:sp>
      <p:sp>
        <p:nvSpPr>
          <p:cNvPr id="733" name="Google Shape;733;p33"/>
          <p:cNvSpPr/>
          <p:nvPr/>
        </p:nvSpPr>
        <p:spPr>
          <a:xfrm>
            <a:off x="4094700" y="7747426"/>
            <a:ext cx="17283600" cy="41247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10332F"/>
              </a:buClr>
              <a:buSzPts val="3200"/>
              <a:buFont typeface="Outfit Light"/>
              <a:buNone/>
            </a:pPr>
            <a:r>
              <a:rPr b="0" i="0" lang="en-US" sz="3200" u="none" cap="none" strike="noStrike">
                <a:solidFill>
                  <a:srgbClr val="10332F"/>
                </a:solidFill>
                <a:latin typeface="Outfit Light"/>
                <a:ea typeface="Outfit Light"/>
                <a:cs typeface="Outfit Light"/>
                <a:sym typeface="Outfit Light"/>
              </a:rPr>
              <a:t>Lorem ipsum dolor sit amet consectetur eolor quisque dolor aenean vitae aeget dolor neque ultrices in. Semper vitae id. Lorem ipsum dolor sit amet consectetur eolor vitae aeget dolor neque ultrices in. Semper vitae id. Dolor sit amet. Lorem ipsum dolor sit amet consectetur eolor quisque dolor aenean vitae aeget dolor neque ultrices in. Semper vitae id. Lorem ipsum dolor sit amet consectetur eolor vitae aeget dolor neque ultrices in. Semper vitae id. Dolor sit amet.</a:t>
            </a:r>
            <a:endParaRPr b="0" i="0" sz="3200" u="none" cap="none" strike="noStrike">
              <a:solidFill>
                <a:schemeClr val="dk1"/>
              </a:solidFill>
              <a:latin typeface="Calibri"/>
              <a:ea typeface="Calibri"/>
              <a:cs typeface="Calibri"/>
              <a:sym typeface="Calibri"/>
            </a:endParaRPr>
          </a:p>
        </p:txBody>
      </p:sp>
      <p:sp>
        <p:nvSpPr>
          <p:cNvPr id="734" name="Google Shape;734;p33"/>
          <p:cNvSpPr/>
          <p:nvPr/>
        </p:nvSpPr>
        <p:spPr>
          <a:xfrm>
            <a:off x="5686618" y="4711800"/>
            <a:ext cx="4953600" cy="93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5686618" y="5245200"/>
            <a:ext cx="5080500" cy="533400"/>
          </a:xfrm>
          <a:prstGeom prst="rect">
            <a:avLst/>
          </a:prstGeom>
          <a:noFill/>
          <a:ln>
            <a:noFill/>
          </a:ln>
        </p:spPr>
        <p:txBody>
          <a:bodyPr anchorCtr="0" anchor="t" bIns="0" lIns="0" spcFirstLastPara="1" rIns="0" wrap="square" tIns="0">
            <a:noAutofit/>
          </a:bodyPr>
          <a:lstStyle/>
          <a:p>
            <a:pPr indent="0" lvl="0" marL="0" marR="0" rtl="0" algn="l">
              <a:lnSpc>
                <a:spcPct val="106666"/>
              </a:lnSpc>
              <a:spcBef>
                <a:spcPts val="0"/>
              </a:spcBef>
              <a:spcAft>
                <a:spcPts val="0"/>
              </a:spcAft>
              <a:buClr>
                <a:srgbClr val="6E6C83"/>
              </a:buClr>
              <a:buSzPts val="3000"/>
              <a:buFont typeface="Outfit"/>
              <a:buNone/>
            </a:pPr>
            <a:r>
              <a:rPr b="0" i="0" lang="en-US" sz="3000" u="none" cap="none" strike="noStrike">
                <a:solidFill>
                  <a:srgbClr val="6E6C83"/>
                </a:solidFill>
                <a:latin typeface="Outfit"/>
                <a:ea typeface="Outfit"/>
                <a:cs typeface="Outfit"/>
                <a:sym typeface="Outfit"/>
              </a:rPr>
              <a:t>Head of Marketing @ </a:t>
            </a:r>
            <a:r>
              <a:rPr b="0" i="0" lang="en-US" sz="3000" u="none" cap="none" strike="noStrike">
                <a:solidFill>
                  <a:srgbClr val="6E6C83"/>
                </a:solidFill>
                <a:latin typeface="Outfit SemiBold"/>
                <a:ea typeface="Outfit SemiBold"/>
                <a:cs typeface="Outfit SemiBold"/>
                <a:sym typeface="Outfit SemiBold"/>
              </a:rPr>
              <a:t>Turkcell</a:t>
            </a:r>
            <a:endParaRPr b="0" i="0" sz="3000" u="none" cap="none" strike="noStrike">
              <a:solidFill>
                <a:schemeClr val="dk1"/>
              </a:solidFill>
              <a:latin typeface="Calibri"/>
              <a:ea typeface="Calibri"/>
              <a:cs typeface="Calibri"/>
              <a:sym typeface="Calibri"/>
            </a:endParaRPr>
          </a:p>
        </p:txBody>
      </p:sp>
      <p:sp>
        <p:nvSpPr>
          <p:cNvPr id="736" name="Google Shape;736;p33"/>
          <p:cNvSpPr/>
          <p:nvPr/>
        </p:nvSpPr>
        <p:spPr>
          <a:xfrm>
            <a:off x="5686618" y="4711800"/>
            <a:ext cx="2235600" cy="533400"/>
          </a:xfrm>
          <a:prstGeom prst="rect">
            <a:avLst/>
          </a:prstGeom>
          <a:noFill/>
          <a:ln>
            <a:noFill/>
          </a:ln>
        </p:spPr>
        <p:txBody>
          <a:bodyPr anchorCtr="0" anchor="t" bIns="0" lIns="0" spcFirstLastPara="1" rIns="0" wrap="square" tIns="0">
            <a:noAutofit/>
          </a:bodyPr>
          <a:lstStyle/>
          <a:p>
            <a:pPr indent="0" lvl="0" marL="0" marR="0" rtl="0" algn="l">
              <a:lnSpc>
                <a:spcPct val="106666"/>
              </a:lnSpc>
              <a:spcBef>
                <a:spcPts val="0"/>
              </a:spcBef>
              <a:spcAft>
                <a:spcPts val="0"/>
              </a:spcAft>
              <a:buClr>
                <a:srgbClr val="10332F"/>
              </a:buClr>
              <a:buSzPts val="3000"/>
              <a:buFont typeface="Outfit"/>
              <a:buNone/>
            </a:pPr>
            <a:r>
              <a:rPr b="1" i="0" lang="en-US" sz="3000" u="none" cap="none" strike="noStrike">
                <a:solidFill>
                  <a:srgbClr val="10332F"/>
                </a:solidFill>
                <a:latin typeface="Outfit"/>
                <a:ea typeface="Outfit"/>
                <a:cs typeface="Outfit"/>
                <a:sym typeface="Outfit"/>
              </a:rPr>
              <a:t>John Carter</a:t>
            </a:r>
            <a:endParaRPr b="0" i="0" sz="3000" u="none" cap="none" strike="noStrike">
              <a:solidFill>
                <a:schemeClr val="dk1"/>
              </a:solidFill>
              <a:latin typeface="Calibri"/>
              <a:ea typeface="Calibri"/>
              <a:cs typeface="Calibri"/>
              <a:sym typeface="Calibri"/>
            </a:endParaRPr>
          </a:p>
        </p:txBody>
      </p:sp>
      <p:sp>
        <p:nvSpPr>
          <p:cNvPr id="737" name="Google Shape;737;p33"/>
          <p:cNvSpPr/>
          <p:nvPr/>
        </p:nvSpPr>
        <p:spPr>
          <a:xfrm>
            <a:off x="1656500" y="6013650"/>
            <a:ext cx="4428600" cy="1168500"/>
          </a:xfrm>
          <a:prstGeom prst="rect">
            <a:avLst/>
          </a:prstGeom>
          <a:noFill/>
          <a:ln>
            <a:noFill/>
          </a:ln>
        </p:spPr>
        <p:txBody>
          <a:bodyPr anchorCtr="0" anchor="ctr" bIns="0" lIns="0" spcFirstLastPara="1" rIns="0" wrap="square" tIns="0">
            <a:noAutofit/>
          </a:bodyPr>
          <a:lstStyle/>
          <a:p>
            <a:pPr indent="0" lvl="0" marL="0" marR="0" rtl="0" algn="l">
              <a:lnSpc>
                <a:spcPct val="22500"/>
              </a:lnSpc>
              <a:spcBef>
                <a:spcPts val="0"/>
              </a:spcBef>
              <a:spcAft>
                <a:spcPts val="0"/>
              </a:spcAft>
              <a:buClr>
                <a:srgbClr val="10332F"/>
              </a:buClr>
              <a:buSzPts val="32000"/>
              <a:buFont typeface="Outfit"/>
              <a:buNone/>
            </a:pPr>
            <a:r>
              <a:rPr b="1" i="0" lang="en-US" sz="32000" u="none" cap="none" strike="noStrike">
                <a:solidFill>
                  <a:srgbClr val="E3E9E7"/>
                </a:solidFill>
                <a:latin typeface="Outfit"/>
                <a:ea typeface="Outfit"/>
                <a:cs typeface="Outfit"/>
                <a:sym typeface="Outfit"/>
              </a:rPr>
              <a:t>“</a:t>
            </a:r>
            <a:endParaRPr b="0" i="0" sz="32000" u="none" cap="none" strike="noStrike">
              <a:solidFill>
                <a:srgbClr val="E3E9E7"/>
              </a:solidFill>
              <a:latin typeface="Calibri"/>
              <a:ea typeface="Calibri"/>
              <a:cs typeface="Calibri"/>
              <a:sym typeface="Calibri"/>
            </a:endParaRPr>
          </a:p>
        </p:txBody>
      </p:sp>
      <p:pic>
        <p:nvPicPr>
          <p:cNvPr descr=" " id="738" name="Google Shape;738;p33"/>
          <p:cNvPicPr preferRelativeResize="0"/>
          <p:nvPr/>
        </p:nvPicPr>
        <p:blipFill rotWithShape="1">
          <a:blip r:embed="rId5">
            <a:alphaModFix/>
          </a:blip>
          <a:srcRect b="0" l="0" r="0" t="0"/>
          <a:stretch/>
        </p:blipFill>
        <p:spPr>
          <a:xfrm>
            <a:off x="4095732" y="4534000"/>
            <a:ext cx="1473384" cy="1295400"/>
          </a:xfrm>
          <a:prstGeom prst="rect">
            <a:avLst/>
          </a:prstGeom>
          <a:noFill/>
          <a:ln>
            <a:noFill/>
          </a:ln>
        </p:spPr>
      </p:pic>
      <p:sp>
        <p:nvSpPr>
          <p:cNvPr id="739" name="Google Shape;739;p33"/>
          <p:cNvSpPr/>
          <p:nvPr/>
        </p:nvSpPr>
        <p:spPr>
          <a:xfrm>
            <a:off x="1244750" y="2076475"/>
            <a:ext cx="2813700" cy="1634400"/>
          </a:xfrm>
          <a:prstGeom prst="rect">
            <a:avLst/>
          </a:prstGeom>
          <a:noFill/>
          <a:ln>
            <a:noFill/>
          </a:ln>
        </p:spPr>
        <p:txBody>
          <a:bodyPr anchorCtr="0" anchor="ctr" bIns="0" lIns="0" spcFirstLastPara="1" rIns="0" wrap="square" tIns="0">
            <a:noAutofit/>
          </a:bodyPr>
          <a:lstStyle/>
          <a:p>
            <a:pPr indent="0" lvl="0" marL="0" marR="0" rtl="0" algn="l">
              <a:lnSpc>
                <a:spcPct val="89674"/>
              </a:lnSpc>
              <a:spcBef>
                <a:spcPts val="0"/>
              </a:spcBef>
              <a:spcAft>
                <a:spcPts val="0"/>
              </a:spcAft>
              <a:buClr>
                <a:srgbClr val="FF7B52"/>
              </a:buClr>
              <a:buSzPts val="4000"/>
              <a:buFont typeface="Bricolage Grotesque ExtraBold"/>
              <a:buNone/>
            </a:pPr>
            <a:r>
              <a:rPr b="0" i="0" lang="en-US" sz="4000" u="none" cap="none" strike="noStrike">
                <a:solidFill>
                  <a:srgbClr val="FF7B52"/>
                </a:solidFill>
                <a:latin typeface="Bricolage Grotesque ExtraBold"/>
                <a:ea typeface="Bricolage Grotesque ExtraBold"/>
                <a:cs typeface="Bricolage Grotesque ExtraBold"/>
                <a:sym typeface="Bricolage Grotesque ExtraBold"/>
              </a:rPr>
              <a:t>TURKCELL</a:t>
            </a:r>
            <a:endParaRPr b="0" i="0" sz="4000" u="none" cap="none" strike="noStrike">
              <a:solidFill>
                <a:schemeClr val="dk1"/>
              </a:solidFill>
              <a:latin typeface="Calibri"/>
              <a:ea typeface="Calibri"/>
              <a:cs typeface="Calibri"/>
              <a:sym typeface="Calibri"/>
            </a:endParaRPr>
          </a:p>
        </p:txBody>
      </p:sp>
      <p:pic>
        <p:nvPicPr>
          <p:cNvPr descr=" " id="740" name="Google Shape;740;p33"/>
          <p:cNvPicPr preferRelativeResize="0"/>
          <p:nvPr/>
        </p:nvPicPr>
        <p:blipFill rotWithShape="1">
          <a:blip r:embed="rId6">
            <a:alphaModFix/>
          </a:blip>
          <a:srcRect b="0" l="0" r="0" t="0"/>
          <a:stretch/>
        </p:blipFill>
        <p:spPr>
          <a:xfrm>
            <a:off x="0" y="2844800"/>
            <a:ext cx="914514" cy="13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745" name="Shape 745"/>
        <p:cNvGrpSpPr/>
        <p:nvPr/>
      </p:nvGrpSpPr>
      <p:grpSpPr>
        <a:xfrm>
          <a:off x="0" y="0"/>
          <a:ext cx="0" cy="0"/>
          <a:chOff x="0" y="0"/>
          <a:chExt cx="0" cy="0"/>
        </a:xfrm>
      </p:grpSpPr>
      <p:pic>
        <p:nvPicPr>
          <p:cNvPr descr=" " id="746" name="Google Shape;746;p34"/>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747" name="Google Shape;747;p34"/>
          <p:cNvPicPr preferRelativeResize="0"/>
          <p:nvPr/>
        </p:nvPicPr>
        <p:blipFill rotWithShape="1">
          <a:blip r:embed="rId4">
            <a:alphaModFix/>
          </a:blip>
          <a:srcRect b="0" l="0" r="0" t="0"/>
          <a:stretch/>
        </p:blipFill>
        <p:spPr>
          <a:xfrm>
            <a:off x="538081" y="12381347"/>
            <a:ext cx="702060" cy="738907"/>
          </a:xfrm>
          <a:prstGeom prst="rect">
            <a:avLst/>
          </a:prstGeom>
          <a:noFill/>
          <a:ln>
            <a:noFill/>
          </a:ln>
        </p:spPr>
      </p:pic>
      <p:sp>
        <p:nvSpPr>
          <p:cNvPr id="748" name="Google Shape;748;p34"/>
          <p:cNvSpPr/>
          <p:nvPr/>
        </p:nvSpPr>
        <p:spPr>
          <a:xfrm>
            <a:off x="0" y="0"/>
            <a:ext cx="9615102"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406451" y="406400"/>
            <a:ext cx="8903813"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Alt Seperatör veya Slide Başlığı</a:t>
            </a:r>
            <a:endParaRPr b="0" i="0" sz="2400" u="none" cap="none" strike="noStrike">
              <a:solidFill>
                <a:schemeClr val="dk1"/>
              </a:solidFill>
              <a:latin typeface="Calibri"/>
              <a:ea typeface="Calibri"/>
              <a:cs typeface="Calibri"/>
              <a:sym typeface="Calibri"/>
            </a:endParaRPr>
          </a:p>
        </p:txBody>
      </p:sp>
      <p:pic>
        <p:nvPicPr>
          <p:cNvPr descr=" " id="750" name="Google Shape;750;p34"/>
          <p:cNvPicPr preferRelativeResize="0"/>
          <p:nvPr/>
        </p:nvPicPr>
        <p:blipFill rotWithShape="1">
          <a:blip r:embed="rId5">
            <a:alphaModFix/>
          </a:blip>
          <a:srcRect b="0" l="0" r="0" t="0"/>
          <a:stretch/>
        </p:blipFill>
        <p:spPr>
          <a:xfrm>
            <a:off x="4070862" y="4489650"/>
            <a:ext cx="1473384" cy="1295400"/>
          </a:xfrm>
          <a:prstGeom prst="rect">
            <a:avLst/>
          </a:prstGeom>
          <a:noFill/>
          <a:ln>
            <a:noFill/>
          </a:ln>
        </p:spPr>
      </p:pic>
      <p:sp>
        <p:nvSpPr>
          <p:cNvPr id="751" name="Google Shape;751;p34"/>
          <p:cNvSpPr/>
          <p:nvPr/>
        </p:nvSpPr>
        <p:spPr>
          <a:xfrm>
            <a:off x="16792750" y="3117950"/>
            <a:ext cx="6923100" cy="50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5674050" y="5188325"/>
            <a:ext cx="8789400" cy="507900"/>
          </a:xfrm>
          <a:prstGeom prst="rect">
            <a:avLst/>
          </a:prstGeom>
          <a:noFill/>
          <a:ln>
            <a:noFill/>
          </a:ln>
        </p:spPr>
        <p:txBody>
          <a:bodyPr anchorCtr="0" anchor="t" bIns="0" lIns="0" spcFirstLastPara="1" rIns="0" wrap="square" tIns="0">
            <a:noAutofit/>
          </a:bodyPr>
          <a:lstStyle/>
          <a:p>
            <a:pPr indent="0" lvl="0" marL="0" marR="0" rtl="0" algn="l">
              <a:lnSpc>
                <a:spcPct val="106666"/>
              </a:lnSpc>
              <a:spcBef>
                <a:spcPts val="0"/>
              </a:spcBef>
              <a:spcAft>
                <a:spcPts val="0"/>
              </a:spcAft>
              <a:buClr>
                <a:srgbClr val="6E6C83"/>
              </a:buClr>
              <a:buSzPts val="3000"/>
              <a:buFont typeface="Outfit"/>
              <a:buNone/>
            </a:pPr>
            <a:r>
              <a:rPr b="0" i="0" lang="en-US" sz="3000" u="none" cap="none" strike="noStrike">
                <a:solidFill>
                  <a:srgbClr val="6E6C83"/>
                </a:solidFill>
                <a:latin typeface="Outfit"/>
                <a:ea typeface="Outfit"/>
                <a:cs typeface="Outfit"/>
                <a:sym typeface="Outfit"/>
              </a:rPr>
              <a:t>Director of Digital Marketing @ </a:t>
            </a:r>
            <a:r>
              <a:rPr b="0" i="0" lang="en-US" sz="3000" u="none" cap="none" strike="noStrike">
                <a:solidFill>
                  <a:srgbClr val="6E6C83"/>
                </a:solidFill>
                <a:latin typeface="Outfit SemiBold"/>
                <a:ea typeface="Outfit SemiBold"/>
                <a:cs typeface="Outfit SemiBold"/>
                <a:sym typeface="Outfit SemiBold"/>
              </a:rPr>
              <a:t>Boyner</a:t>
            </a:r>
            <a:endParaRPr b="0" i="0" sz="3000" u="none" cap="none" strike="noStrike">
              <a:solidFill>
                <a:schemeClr val="dk1"/>
              </a:solidFill>
              <a:latin typeface="Calibri"/>
              <a:ea typeface="Calibri"/>
              <a:cs typeface="Calibri"/>
              <a:sym typeface="Calibri"/>
            </a:endParaRPr>
          </a:p>
        </p:txBody>
      </p:sp>
      <p:sp>
        <p:nvSpPr>
          <p:cNvPr id="753" name="Google Shape;753;p34"/>
          <p:cNvSpPr/>
          <p:nvPr/>
        </p:nvSpPr>
        <p:spPr>
          <a:xfrm>
            <a:off x="5674038" y="4654913"/>
            <a:ext cx="2857800" cy="533400"/>
          </a:xfrm>
          <a:prstGeom prst="rect">
            <a:avLst/>
          </a:prstGeom>
          <a:noFill/>
          <a:ln>
            <a:noFill/>
          </a:ln>
        </p:spPr>
        <p:txBody>
          <a:bodyPr anchorCtr="0" anchor="t" bIns="0" lIns="0" spcFirstLastPara="1" rIns="0" wrap="square" tIns="0">
            <a:noAutofit/>
          </a:bodyPr>
          <a:lstStyle/>
          <a:p>
            <a:pPr indent="0" lvl="0" marL="0" marR="0" rtl="0" algn="l">
              <a:lnSpc>
                <a:spcPct val="106666"/>
              </a:lnSpc>
              <a:spcBef>
                <a:spcPts val="0"/>
              </a:spcBef>
              <a:spcAft>
                <a:spcPts val="0"/>
              </a:spcAft>
              <a:buClr>
                <a:srgbClr val="10332F"/>
              </a:buClr>
              <a:buSzPts val="3000"/>
              <a:buFont typeface="Outfit"/>
              <a:buNone/>
            </a:pPr>
            <a:r>
              <a:rPr b="1" i="0" lang="en-US" sz="3000" u="none" cap="none" strike="noStrike">
                <a:solidFill>
                  <a:srgbClr val="10332F"/>
                </a:solidFill>
                <a:latin typeface="Outfit"/>
                <a:ea typeface="Outfit"/>
                <a:cs typeface="Outfit"/>
                <a:sym typeface="Outfit"/>
              </a:rPr>
              <a:t>Mustafa Cengiz</a:t>
            </a:r>
            <a:endParaRPr b="0" i="0" sz="3000" u="none" cap="none" strike="noStrike">
              <a:solidFill>
                <a:schemeClr val="dk1"/>
              </a:solidFill>
              <a:latin typeface="Calibri"/>
              <a:ea typeface="Calibri"/>
              <a:cs typeface="Calibri"/>
              <a:sym typeface="Calibri"/>
            </a:endParaRPr>
          </a:p>
        </p:txBody>
      </p:sp>
      <p:sp>
        <p:nvSpPr>
          <p:cNvPr id="754" name="Google Shape;754;p34"/>
          <p:cNvSpPr/>
          <p:nvPr/>
        </p:nvSpPr>
        <p:spPr>
          <a:xfrm>
            <a:off x="4072239" y="6553616"/>
            <a:ext cx="13743600" cy="11685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6000"/>
              <a:buFont typeface="Bricolage Grotesque"/>
              <a:buNone/>
            </a:pPr>
            <a:r>
              <a:rPr b="1" i="0" lang="en-US" sz="6000" u="none" cap="none" strike="noStrike">
                <a:solidFill>
                  <a:srgbClr val="10332F"/>
                </a:solidFill>
                <a:latin typeface="Bricolage Grotesque"/>
                <a:ea typeface="Bricolage Grotesque"/>
                <a:cs typeface="Bricolage Grotesque"/>
                <a:sym typeface="Bricolage Grotesque"/>
              </a:rPr>
              <a:t>We are very happy with the design</a:t>
            </a:r>
            <a:endParaRPr b="0" i="0" sz="6000" u="none" cap="none" strike="noStrike">
              <a:solidFill>
                <a:schemeClr val="dk1"/>
              </a:solidFill>
              <a:latin typeface="Calibri"/>
              <a:ea typeface="Calibri"/>
              <a:cs typeface="Calibri"/>
              <a:sym typeface="Calibri"/>
            </a:endParaRPr>
          </a:p>
        </p:txBody>
      </p:sp>
      <p:sp>
        <p:nvSpPr>
          <p:cNvPr id="755" name="Google Shape;755;p34"/>
          <p:cNvSpPr/>
          <p:nvPr/>
        </p:nvSpPr>
        <p:spPr>
          <a:xfrm>
            <a:off x="4094700" y="7747426"/>
            <a:ext cx="17283600" cy="4418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10332F"/>
              </a:buClr>
              <a:buSzPts val="3200"/>
              <a:buFont typeface="Outfit Light"/>
              <a:buNone/>
            </a:pPr>
            <a:r>
              <a:rPr b="0" i="0" lang="en-US" sz="3200" u="none" cap="none" strike="noStrike">
                <a:solidFill>
                  <a:srgbClr val="10332F"/>
                </a:solidFill>
                <a:latin typeface="Outfit Light"/>
                <a:ea typeface="Outfit Light"/>
                <a:cs typeface="Outfit Light"/>
                <a:sym typeface="Outfit Light"/>
              </a:rPr>
              <a:t>Lorem ipsum dolor sit amet consectetur eolor quisque dolor aenean vitae aeget dolor neque ultrices in. Semper vitae id. Lorem ipsum dolor sit amet consectetur eolor vitae aeget dolor neque ultrices in. Semper vitae id. Dolor sit amet. Lorem ipsum dolor sit amet consectetur eolor quisque dolor aenean vitae aeget dolor neque ultrices in. Semper vitae id. Lorem ipsum dolor sit amet consectetur eolor vitae aeget dolor neque ultrices in. Semper vitae id. Dolor sit amet.</a:t>
            </a:r>
            <a:endParaRPr b="0" i="0" sz="3200" u="none" cap="none" strike="noStrike">
              <a:solidFill>
                <a:schemeClr val="dk1"/>
              </a:solidFill>
              <a:latin typeface="Calibri"/>
              <a:ea typeface="Calibri"/>
              <a:cs typeface="Calibri"/>
              <a:sym typeface="Calibri"/>
            </a:endParaRPr>
          </a:p>
        </p:txBody>
      </p:sp>
      <p:sp>
        <p:nvSpPr>
          <p:cNvPr id="756" name="Google Shape;756;p34"/>
          <p:cNvSpPr/>
          <p:nvPr/>
        </p:nvSpPr>
        <p:spPr>
          <a:xfrm>
            <a:off x="1656500" y="6013650"/>
            <a:ext cx="4428600" cy="1168500"/>
          </a:xfrm>
          <a:prstGeom prst="rect">
            <a:avLst/>
          </a:prstGeom>
          <a:noFill/>
          <a:ln>
            <a:noFill/>
          </a:ln>
        </p:spPr>
        <p:txBody>
          <a:bodyPr anchorCtr="0" anchor="ctr" bIns="0" lIns="0" spcFirstLastPara="1" rIns="0" wrap="square" tIns="0">
            <a:noAutofit/>
          </a:bodyPr>
          <a:lstStyle/>
          <a:p>
            <a:pPr indent="0" lvl="0" marL="0" marR="0" rtl="0" algn="l">
              <a:lnSpc>
                <a:spcPct val="22500"/>
              </a:lnSpc>
              <a:spcBef>
                <a:spcPts val="0"/>
              </a:spcBef>
              <a:spcAft>
                <a:spcPts val="0"/>
              </a:spcAft>
              <a:buClr>
                <a:srgbClr val="10332F"/>
              </a:buClr>
              <a:buSzPts val="32000"/>
              <a:buFont typeface="Outfit"/>
              <a:buNone/>
            </a:pPr>
            <a:r>
              <a:rPr b="1" i="0" lang="en-US" sz="32000" u="none" cap="none" strike="noStrike">
                <a:solidFill>
                  <a:srgbClr val="E3E9E7"/>
                </a:solidFill>
                <a:latin typeface="Outfit"/>
                <a:ea typeface="Outfit"/>
                <a:cs typeface="Outfit"/>
                <a:sym typeface="Outfit"/>
              </a:rPr>
              <a:t>“</a:t>
            </a:r>
            <a:endParaRPr b="0" i="0" sz="32000" u="none" cap="none" strike="noStrike">
              <a:solidFill>
                <a:srgbClr val="E3E9E7"/>
              </a:solidFill>
              <a:latin typeface="Calibri"/>
              <a:ea typeface="Calibri"/>
              <a:cs typeface="Calibri"/>
              <a:sym typeface="Calibri"/>
            </a:endParaRPr>
          </a:p>
        </p:txBody>
      </p:sp>
      <p:sp>
        <p:nvSpPr>
          <p:cNvPr id="757" name="Google Shape;757;p34"/>
          <p:cNvSpPr/>
          <p:nvPr/>
        </p:nvSpPr>
        <p:spPr>
          <a:xfrm>
            <a:off x="1244750" y="2076475"/>
            <a:ext cx="2813700" cy="1634400"/>
          </a:xfrm>
          <a:prstGeom prst="rect">
            <a:avLst/>
          </a:prstGeom>
          <a:noFill/>
          <a:ln>
            <a:noFill/>
          </a:ln>
        </p:spPr>
        <p:txBody>
          <a:bodyPr anchorCtr="0" anchor="ctr" bIns="0" lIns="0" spcFirstLastPara="1" rIns="0" wrap="square" tIns="0">
            <a:noAutofit/>
          </a:bodyPr>
          <a:lstStyle/>
          <a:p>
            <a:pPr indent="0" lvl="0" marL="0" marR="0" rtl="0" algn="l">
              <a:lnSpc>
                <a:spcPct val="89675"/>
              </a:lnSpc>
              <a:spcBef>
                <a:spcPts val="0"/>
              </a:spcBef>
              <a:spcAft>
                <a:spcPts val="0"/>
              </a:spcAft>
              <a:buClr>
                <a:srgbClr val="FF7B52"/>
              </a:buClr>
              <a:buSzPts val="4000"/>
              <a:buFont typeface="Bricolage Grotesque ExtraBold"/>
              <a:buNone/>
            </a:pPr>
            <a:r>
              <a:rPr lang="en-US" sz="4000">
                <a:solidFill>
                  <a:srgbClr val="FF7B52"/>
                </a:solidFill>
                <a:latin typeface="Bricolage Grotesque ExtraBold"/>
                <a:ea typeface="Bricolage Grotesque ExtraBold"/>
                <a:cs typeface="Bricolage Grotesque ExtraBold"/>
                <a:sym typeface="Bricolage Grotesque ExtraBold"/>
              </a:rPr>
              <a:t>BOYNER</a:t>
            </a:r>
            <a:endParaRPr b="0" i="0" sz="4000" u="none" cap="none" strike="noStrike">
              <a:solidFill>
                <a:schemeClr val="dk1"/>
              </a:solidFill>
              <a:latin typeface="Calibri"/>
              <a:ea typeface="Calibri"/>
              <a:cs typeface="Calibri"/>
              <a:sym typeface="Calibri"/>
            </a:endParaRPr>
          </a:p>
        </p:txBody>
      </p:sp>
      <p:pic>
        <p:nvPicPr>
          <p:cNvPr descr=" " id="758" name="Google Shape;758;p34"/>
          <p:cNvPicPr preferRelativeResize="0"/>
          <p:nvPr/>
        </p:nvPicPr>
        <p:blipFill rotWithShape="1">
          <a:blip r:embed="rId6">
            <a:alphaModFix/>
          </a:blip>
          <a:srcRect b="0" l="0" r="0" t="0"/>
          <a:stretch/>
        </p:blipFill>
        <p:spPr>
          <a:xfrm>
            <a:off x="0" y="2844800"/>
            <a:ext cx="914514" cy="13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763" name="Shape 763"/>
        <p:cNvGrpSpPr/>
        <p:nvPr/>
      </p:nvGrpSpPr>
      <p:grpSpPr>
        <a:xfrm>
          <a:off x="0" y="0"/>
          <a:ext cx="0" cy="0"/>
          <a:chOff x="0" y="0"/>
          <a:chExt cx="0" cy="0"/>
        </a:xfrm>
      </p:grpSpPr>
      <p:pic>
        <p:nvPicPr>
          <p:cNvPr descr=" " id="764" name="Google Shape;764;p35"/>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765" name="Google Shape;765;p35"/>
          <p:cNvPicPr preferRelativeResize="0"/>
          <p:nvPr/>
        </p:nvPicPr>
        <p:blipFill rotWithShape="1">
          <a:blip r:embed="rId4">
            <a:alphaModFix/>
          </a:blip>
          <a:srcRect b="0" l="0" r="0" t="0"/>
          <a:stretch/>
        </p:blipFill>
        <p:spPr>
          <a:xfrm>
            <a:off x="538081" y="12381347"/>
            <a:ext cx="702060" cy="738907"/>
          </a:xfrm>
          <a:prstGeom prst="rect">
            <a:avLst/>
          </a:prstGeom>
          <a:noFill/>
          <a:ln>
            <a:noFill/>
          </a:ln>
        </p:spPr>
      </p:pic>
      <p:sp>
        <p:nvSpPr>
          <p:cNvPr id="766" name="Google Shape;766;p35"/>
          <p:cNvSpPr/>
          <p:nvPr/>
        </p:nvSpPr>
        <p:spPr>
          <a:xfrm>
            <a:off x="0" y="0"/>
            <a:ext cx="9615102"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406451" y="406400"/>
            <a:ext cx="8903813"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Alt Seperatör veya Slide Başlığı</a:t>
            </a:r>
            <a:endParaRPr b="0" i="0" sz="2400" u="none" cap="none" strike="noStrike">
              <a:solidFill>
                <a:schemeClr val="dk1"/>
              </a:solidFill>
              <a:latin typeface="Calibri"/>
              <a:ea typeface="Calibri"/>
              <a:cs typeface="Calibri"/>
              <a:sym typeface="Calibri"/>
            </a:endParaRPr>
          </a:p>
        </p:txBody>
      </p:sp>
      <p:sp>
        <p:nvSpPr>
          <p:cNvPr id="768" name="Google Shape;768;p35"/>
          <p:cNvSpPr/>
          <p:nvPr/>
        </p:nvSpPr>
        <p:spPr>
          <a:xfrm>
            <a:off x="2133867" y="5816600"/>
            <a:ext cx="9538892" cy="574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2133867" y="5816600"/>
            <a:ext cx="9068933" cy="2082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6000"/>
              <a:buFont typeface="Bricolage Grotesque"/>
              <a:buNone/>
            </a:pPr>
            <a:r>
              <a:rPr b="1" i="0" lang="en-US" sz="6000" u="none" cap="none" strike="noStrike">
                <a:solidFill>
                  <a:srgbClr val="10332F"/>
                </a:solidFill>
                <a:latin typeface="Bricolage Grotesque"/>
                <a:ea typeface="Bricolage Grotesque"/>
                <a:cs typeface="Bricolage Grotesque"/>
                <a:sym typeface="Bricolage Grotesque"/>
              </a:rPr>
              <a:t>We are very happy with the design</a:t>
            </a:r>
            <a:endParaRPr b="0" i="0" sz="6000" u="none" cap="none" strike="noStrike">
              <a:solidFill>
                <a:schemeClr val="dk1"/>
              </a:solidFill>
              <a:latin typeface="Calibri"/>
              <a:ea typeface="Calibri"/>
              <a:cs typeface="Calibri"/>
              <a:sym typeface="Calibri"/>
            </a:endParaRPr>
          </a:p>
        </p:txBody>
      </p:sp>
      <p:sp>
        <p:nvSpPr>
          <p:cNvPr id="770" name="Google Shape;770;p35"/>
          <p:cNvSpPr/>
          <p:nvPr/>
        </p:nvSpPr>
        <p:spPr>
          <a:xfrm>
            <a:off x="2133867" y="8026400"/>
            <a:ext cx="9306000" cy="38184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10332F"/>
              </a:buClr>
              <a:buSzPts val="3200"/>
              <a:buFont typeface="Outfit Light"/>
              <a:buNone/>
            </a:pPr>
            <a:r>
              <a:rPr b="0" i="0" lang="en-US" sz="3200" u="none" cap="none" strike="noStrike">
                <a:solidFill>
                  <a:srgbClr val="10332F"/>
                </a:solidFill>
                <a:latin typeface="Outfit Light"/>
                <a:ea typeface="Outfit Light"/>
                <a:cs typeface="Outfit Light"/>
                <a:sym typeface="Outfit Light"/>
              </a:rPr>
              <a:t>Lorem ipsum dolor sit amet consectetur eolor quisque dolor aenean vitae aeget dolor neque ultrices in. Semper vitae id. Lorem ipsum dolor sit amet consectetur eolor vitae aeget dolor neque ultrices in. Semper vitae id. Dolor sit amet.</a:t>
            </a:r>
            <a:endParaRPr b="0" i="0" sz="3200" u="none" cap="none" strike="noStrike">
              <a:solidFill>
                <a:schemeClr val="dk1"/>
              </a:solidFill>
              <a:latin typeface="Calibri"/>
              <a:ea typeface="Calibri"/>
              <a:cs typeface="Calibri"/>
              <a:sym typeface="Calibri"/>
            </a:endParaRPr>
          </a:p>
        </p:txBody>
      </p:sp>
      <p:sp>
        <p:nvSpPr>
          <p:cNvPr id="771" name="Google Shape;771;p35"/>
          <p:cNvSpPr/>
          <p:nvPr/>
        </p:nvSpPr>
        <p:spPr>
          <a:xfrm>
            <a:off x="3960985" y="4203384"/>
            <a:ext cx="4953619" cy="93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3960985" y="4736784"/>
            <a:ext cx="5080635" cy="533400"/>
          </a:xfrm>
          <a:prstGeom prst="rect">
            <a:avLst/>
          </a:prstGeom>
          <a:noFill/>
          <a:ln>
            <a:noFill/>
          </a:ln>
        </p:spPr>
        <p:txBody>
          <a:bodyPr anchorCtr="0" anchor="t" bIns="0" lIns="0" spcFirstLastPara="1" rIns="0" wrap="square" tIns="0">
            <a:noAutofit/>
          </a:bodyPr>
          <a:lstStyle/>
          <a:p>
            <a:pPr indent="0" lvl="0" marL="0" marR="0" rtl="0" algn="l">
              <a:lnSpc>
                <a:spcPct val="106666"/>
              </a:lnSpc>
              <a:spcBef>
                <a:spcPts val="0"/>
              </a:spcBef>
              <a:spcAft>
                <a:spcPts val="0"/>
              </a:spcAft>
              <a:buClr>
                <a:srgbClr val="6E6C83"/>
              </a:buClr>
              <a:buSzPts val="3000"/>
              <a:buFont typeface="Outfit"/>
              <a:buNone/>
            </a:pPr>
            <a:r>
              <a:rPr b="0" i="0" lang="en-US" sz="3000" u="none" cap="none" strike="noStrike">
                <a:solidFill>
                  <a:srgbClr val="6E6C83"/>
                </a:solidFill>
                <a:latin typeface="Outfit"/>
                <a:ea typeface="Outfit"/>
                <a:cs typeface="Outfit"/>
                <a:sym typeface="Outfit"/>
              </a:rPr>
              <a:t>Head of Marketing @ </a:t>
            </a:r>
            <a:r>
              <a:rPr b="0" i="0" lang="en-US" sz="3000" u="none" cap="none" strike="noStrike">
                <a:solidFill>
                  <a:srgbClr val="6E6C83"/>
                </a:solidFill>
                <a:latin typeface="Outfit SemiBold"/>
                <a:ea typeface="Outfit SemiBold"/>
                <a:cs typeface="Outfit SemiBold"/>
                <a:sym typeface="Outfit SemiBold"/>
              </a:rPr>
              <a:t>Turkcell</a:t>
            </a:r>
            <a:endParaRPr b="0" i="0" sz="3000" u="none" cap="none" strike="noStrike">
              <a:solidFill>
                <a:schemeClr val="dk1"/>
              </a:solidFill>
              <a:latin typeface="Calibri"/>
              <a:ea typeface="Calibri"/>
              <a:cs typeface="Calibri"/>
              <a:sym typeface="Calibri"/>
            </a:endParaRPr>
          </a:p>
        </p:txBody>
      </p:sp>
      <p:sp>
        <p:nvSpPr>
          <p:cNvPr id="773" name="Google Shape;773;p35"/>
          <p:cNvSpPr/>
          <p:nvPr/>
        </p:nvSpPr>
        <p:spPr>
          <a:xfrm>
            <a:off x="3960985" y="4203384"/>
            <a:ext cx="2235479" cy="533400"/>
          </a:xfrm>
          <a:prstGeom prst="rect">
            <a:avLst/>
          </a:prstGeom>
          <a:noFill/>
          <a:ln>
            <a:noFill/>
          </a:ln>
        </p:spPr>
        <p:txBody>
          <a:bodyPr anchorCtr="0" anchor="t" bIns="0" lIns="0" spcFirstLastPara="1" rIns="0" wrap="square" tIns="0">
            <a:noAutofit/>
          </a:bodyPr>
          <a:lstStyle/>
          <a:p>
            <a:pPr indent="0" lvl="0" marL="0" marR="0" rtl="0" algn="l">
              <a:lnSpc>
                <a:spcPct val="106666"/>
              </a:lnSpc>
              <a:spcBef>
                <a:spcPts val="0"/>
              </a:spcBef>
              <a:spcAft>
                <a:spcPts val="0"/>
              </a:spcAft>
              <a:buClr>
                <a:srgbClr val="10332F"/>
              </a:buClr>
              <a:buSzPts val="3000"/>
              <a:buFont typeface="Outfit"/>
              <a:buNone/>
            </a:pPr>
            <a:r>
              <a:rPr b="1" i="0" lang="en-US" sz="3000" u="none" cap="none" strike="noStrike">
                <a:solidFill>
                  <a:srgbClr val="10332F"/>
                </a:solidFill>
                <a:latin typeface="Outfit"/>
                <a:ea typeface="Outfit"/>
                <a:cs typeface="Outfit"/>
                <a:sym typeface="Outfit"/>
              </a:rPr>
              <a:t>John Carter</a:t>
            </a:r>
            <a:endParaRPr b="0" i="0" sz="3000" u="none" cap="none" strike="noStrike">
              <a:solidFill>
                <a:schemeClr val="dk1"/>
              </a:solidFill>
              <a:latin typeface="Calibri"/>
              <a:ea typeface="Calibri"/>
              <a:cs typeface="Calibri"/>
              <a:sym typeface="Calibri"/>
            </a:endParaRPr>
          </a:p>
        </p:txBody>
      </p:sp>
      <p:sp>
        <p:nvSpPr>
          <p:cNvPr id="774" name="Google Shape;774;p35"/>
          <p:cNvSpPr/>
          <p:nvPr/>
        </p:nvSpPr>
        <p:spPr>
          <a:xfrm>
            <a:off x="429944" y="4470084"/>
            <a:ext cx="4428600" cy="2269200"/>
          </a:xfrm>
          <a:prstGeom prst="rect">
            <a:avLst/>
          </a:prstGeom>
          <a:noFill/>
          <a:ln>
            <a:noFill/>
          </a:ln>
        </p:spPr>
        <p:txBody>
          <a:bodyPr anchorCtr="0" anchor="t" bIns="0" lIns="0" spcFirstLastPara="1" rIns="0" wrap="square" tIns="0">
            <a:noAutofit/>
          </a:bodyPr>
          <a:lstStyle/>
          <a:p>
            <a:pPr indent="0" lvl="0" marL="0" marR="0" rtl="0" algn="l">
              <a:lnSpc>
                <a:spcPct val="22500"/>
              </a:lnSpc>
              <a:spcBef>
                <a:spcPts val="0"/>
              </a:spcBef>
              <a:spcAft>
                <a:spcPts val="0"/>
              </a:spcAft>
              <a:buClr>
                <a:srgbClr val="10332F"/>
              </a:buClr>
              <a:buSzPts val="32000"/>
              <a:buFont typeface="Outfit"/>
              <a:buNone/>
            </a:pPr>
            <a:r>
              <a:rPr b="1" i="0" lang="en-US" sz="32000" u="none" cap="none" strike="noStrike">
                <a:solidFill>
                  <a:srgbClr val="E3E9E7"/>
                </a:solidFill>
                <a:latin typeface="Outfit"/>
                <a:ea typeface="Outfit"/>
                <a:cs typeface="Outfit"/>
                <a:sym typeface="Outfit"/>
              </a:rPr>
              <a:t>“</a:t>
            </a:r>
            <a:endParaRPr b="0" i="0" sz="32000" u="none" cap="none" strike="noStrike">
              <a:solidFill>
                <a:srgbClr val="E3E9E7"/>
              </a:solidFill>
              <a:latin typeface="Calibri"/>
              <a:ea typeface="Calibri"/>
              <a:cs typeface="Calibri"/>
              <a:sym typeface="Calibri"/>
            </a:endParaRPr>
          </a:p>
        </p:txBody>
      </p:sp>
      <p:sp>
        <p:nvSpPr>
          <p:cNvPr id="775" name="Google Shape;775;p35"/>
          <p:cNvSpPr/>
          <p:nvPr/>
        </p:nvSpPr>
        <p:spPr>
          <a:xfrm>
            <a:off x="14035254" y="5816600"/>
            <a:ext cx="9538892" cy="574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14035254" y="5816600"/>
            <a:ext cx="9068933" cy="2082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6000"/>
              <a:buFont typeface="Bricolage Grotesque"/>
              <a:buNone/>
            </a:pPr>
            <a:r>
              <a:rPr b="1" i="0" lang="en-US" sz="6000" u="none" cap="none" strike="noStrike">
                <a:solidFill>
                  <a:srgbClr val="10332F"/>
                </a:solidFill>
                <a:latin typeface="Bricolage Grotesque"/>
                <a:ea typeface="Bricolage Grotesque"/>
                <a:cs typeface="Bricolage Grotesque"/>
                <a:sym typeface="Bricolage Grotesque"/>
              </a:rPr>
              <a:t>We are very happy with the design</a:t>
            </a:r>
            <a:endParaRPr b="0" i="0" sz="6000" u="none" cap="none" strike="noStrike">
              <a:solidFill>
                <a:schemeClr val="dk1"/>
              </a:solidFill>
              <a:latin typeface="Calibri"/>
              <a:ea typeface="Calibri"/>
              <a:cs typeface="Calibri"/>
              <a:sym typeface="Calibri"/>
            </a:endParaRPr>
          </a:p>
        </p:txBody>
      </p:sp>
      <p:sp>
        <p:nvSpPr>
          <p:cNvPr id="777" name="Google Shape;777;p35"/>
          <p:cNvSpPr/>
          <p:nvPr/>
        </p:nvSpPr>
        <p:spPr>
          <a:xfrm>
            <a:off x="14035254" y="8026400"/>
            <a:ext cx="8950500" cy="38184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10332F"/>
              </a:buClr>
              <a:buSzPts val="3200"/>
              <a:buFont typeface="Outfit Light"/>
              <a:buNone/>
            </a:pPr>
            <a:r>
              <a:rPr b="0" i="0" lang="en-US" sz="3200" u="none" cap="none" strike="noStrike">
                <a:solidFill>
                  <a:srgbClr val="10332F"/>
                </a:solidFill>
                <a:latin typeface="Outfit Light"/>
                <a:ea typeface="Outfit Light"/>
                <a:cs typeface="Outfit Light"/>
                <a:sym typeface="Outfit Light"/>
              </a:rPr>
              <a:t>Lorem ipsum dolor sit amet consectetur eolor quisque dolor aenean vitae aeget dolor neque ultrices in. Semper vitae id. Lorem ipsum dolor sit amet consectetur eolor vitae aeget dolor neque ultrices in. Semper vitae id. Dolor sit amet.</a:t>
            </a:r>
            <a:endParaRPr b="0" i="0" sz="3200" u="none" cap="none" strike="noStrike">
              <a:solidFill>
                <a:schemeClr val="dk1"/>
              </a:solidFill>
              <a:latin typeface="Calibri"/>
              <a:ea typeface="Calibri"/>
              <a:cs typeface="Calibri"/>
              <a:sym typeface="Calibri"/>
            </a:endParaRPr>
          </a:p>
        </p:txBody>
      </p:sp>
      <p:sp>
        <p:nvSpPr>
          <p:cNvPr id="778" name="Google Shape;778;p35"/>
          <p:cNvSpPr/>
          <p:nvPr/>
        </p:nvSpPr>
        <p:spPr>
          <a:xfrm>
            <a:off x="15876984" y="4279900"/>
            <a:ext cx="8662483" cy="93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15876984" y="4813300"/>
            <a:ext cx="8789499" cy="533400"/>
          </a:xfrm>
          <a:prstGeom prst="rect">
            <a:avLst/>
          </a:prstGeom>
          <a:noFill/>
          <a:ln>
            <a:noFill/>
          </a:ln>
        </p:spPr>
        <p:txBody>
          <a:bodyPr anchorCtr="0" anchor="t" bIns="0" lIns="0" spcFirstLastPara="1" rIns="0" wrap="square" tIns="0">
            <a:noAutofit/>
          </a:bodyPr>
          <a:lstStyle/>
          <a:p>
            <a:pPr indent="0" lvl="0" marL="0" marR="0" rtl="0" algn="l">
              <a:lnSpc>
                <a:spcPct val="106666"/>
              </a:lnSpc>
              <a:spcBef>
                <a:spcPts val="0"/>
              </a:spcBef>
              <a:spcAft>
                <a:spcPts val="0"/>
              </a:spcAft>
              <a:buClr>
                <a:srgbClr val="6E6C83"/>
              </a:buClr>
              <a:buSzPts val="3000"/>
              <a:buFont typeface="Outfit"/>
              <a:buNone/>
            </a:pPr>
            <a:r>
              <a:rPr b="0" i="0" lang="en-US" sz="3000" u="none" cap="none" strike="noStrike">
                <a:solidFill>
                  <a:srgbClr val="6E6C83"/>
                </a:solidFill>
                <a:latin typeface="Outfit"/>
                <a:ea typeface="Outfit"/>
                <a:cs typeface="Outfit"/>
                <a:sym typeface="Outfit"/>
              </a:rPr>
              <a:t>Director of Digital Marketing @ </a:t>
            </a:r>
            <a:r>
              <a:rPr b="0" i="0" lang="en-US" sz="3000" u="none" cap="none" strike="noStrike">
                <a:solidFill>
                  <a:srgbClr val="6E6C83"/>
                </a:solidFill>
                <a:latin typeface="Outfit SemiBold"/>
                <a:ea typeface="Outfit SemiBold"/>
                <a:cs typeface="Outfit SemiBold"/>
                <a:sym typeface="Outfit SemiBold"/>
              </a:rPr>
              <a:t>Boyner</a:t>
            </a:r>
            <a:endParaRPr b="0" i="0" sz="3000" u="none" cap="none" strike="noStrike">
              <a:solidFill>
                <a:schemeClr val="dk1"/>
              </a:solidFill>
              <a:latin typeface="Calibri"/>
              <a:ea typeface="Calibri"/>
              <a:cs typeface="Calibri"/>
              <a:sym typeface="Calibri"/>
            </a:endParaRPr>
          </a:p>
        </p:txBody>
      </p:sp>
      <p:sp>
        <p:nvSpPr>
          <p:cNvPr id="780" name="Google Shape;780;p35"/>
          <p:cNvSpPr/>
          <p:nvPr/>
        </p:nvSpPr>
        <p:spPr>
          <a:xfrm>
            <a:off x="15876984" y="4279900"/>
            <a:ext cx="2857857" cy="533400"/>
          </a:xfrm>
          <a:prstGeom prst="rect">
            <a:avLst/>
          </a:prstGeom>
          <a:noFill/>
          <a:ln>
            <a:noFill/>
          </a:ln>
        </p:spPr>
        <p:txBody>
          <a:bodyPr anchorCtr="0" anchor="t" bIns="0" lIns="0" spcFirstLastPara="1" rIns="0" wrap="square" tIns="0">
            <a:noAutofit/>
          </a:bodyPr>
          <a:lstStyle/>
          <a:p>
            <a:pPr indent="0" lvl="0" marL="0" marR="0" rtl="0" algn="l">
              <a:lnSpc>
                <a:spcPct val="106666"/>
              </a:lnSpc>
              <a:spcBef>
                <a:spcPts val="0"/>
              </a:spcBef>
              <a:spcAft>
                <a:spcPts val="0"/>
              </a:spcAft>
              <a:buClr>
                <a:srgbClr val="10332F"/>
              </a:buClr>
              <a:buSzPts val="3000"/>
              <a:buFont typeface="Outfit"/>
              <a:buNone/>
            </a:pPr>
            <a:r>
              <a:rPr b="1" i="0" lang="en-US" sz="3000" u="none" cap="none" strike="noStrike">
                <a:solidFill>
                  <a:srgbClr val="10332F"/>
                </a:solidFill>
                <a:latin typeface="Outfit"/>
                <a:ea typeface="Outfit"/>
                <a:cs typeface="Outfit"/>
                <a:sym typeface="Outfit"/>
              </a:rPr>
              <a:t>Mustafa Cengiz</a:t>
            </a:r>
            <a:endParaRPr b="0" i="0" sz="3000" u="none" cap="none" strike="noStrike">
              <a:solidFill>
                <a:schemeClr val="dk1"/>
              </a:solidFill>
              <a:latin typeface="Calibri"/>
              <a:ea typeface="Calibri"/>
              <a:cs typeface="Calibri"/>
              <a:sym typeface="Calibri"/>
            </a:endParaRPr>
          </a:p>
        </p:txBody>
      </p:sp>
      <p:sp>
        <p:nvSpPr>
          <p:cNvPr id="781" name="Google Shape;781;p35"/>
          <p:cNvSpPr/>
          <p:nvPr/>
        </p:nvSpPr>
        <p:spPr>
          <a:xfrm>
            <a:off x="12303628" y="4546275"/>
            <a:ext cx="4428600" cy="2269200"/>
          </a:xfrm>
          <a:prstGeom prst="rect">
            <a:avLst/>
          </a:prstGeom>
          <a:noFill/>
          <a:ln>
            <a:noFill/>
          </a:ln>
        </p:spPr>
        <p:txBody>
          <a:bodyPr anchorCtr="0" anchor="t" bIns="0" lIns="0" spcFirstLastPara="1" rIns="0" wrap="square" tIns="0">
            <a:noAutofit/>
          </a:bodyPr>
          <a:lstStyle/>
          <a:p>
            <a:pPr indent="0" lvl="0" marL="0" marR="0" rtl="0" algn="l">
              <a:lnSpc>
                <a:spcPct val="22500"/>
              </a:lnSpc>
              <a:spcBef>
                <a:spcPts val="0"/>
              </a:spcBef>
              <a:spcAft>
                <a:spcPts val="0"/>
              </a:spcAft>
              <a:buClr>
                <a:srgbClr val="10332F"/>
              </a:buClr>
              <a:buSzPts val="32000"/>
              <a:buFont typeface="Outfit"/>
              <a:buNone/>
            </a:pPr>
            <a:r>
              <a:rPr b="1" i="0" lang="en-US" sz="32000" u="none" cap="none" strike="noStrike">
                <a:solidFill>
                  <a:srgbClr val="E3E9E7"/>
                </a:solidFill>
                <a:latin typeface="Outfit"/>
                <a:ea typeface="Outfit"/>
                <a:cs typeface="Outfit"/>
                <a:sym typeface="Outfit"/>
              </a:rPr>
              <a:t>“</a:t>
            </a:r>
            <a:endParaRPr b="0" i="0" sz="32000" u="none" cap="none" strike="noStrike">
              <a:solidFill>
                <a:srgbClr val="E3E9E7"/>
              </a:solidFill>
              <a:latin typeface="Calibri"/>
              <a:ea typeface="Calibri"/>
              <a:cs typeface="Calibri"/>
              <a:sym typeface="Calibri"/>
            </a:endParaRPr>
          </a:p>
        </p:txBody>
      </p:sp>
      <p:sp>
        <p:nvSpPr>
          <p:cNvPr id="782" name="Google Shape;782;p35"/>
          <p:cNvSpPr/>
          <p:nvPr/>
        </p:nvSpPr>
        <p:spPr>
          <a:xfrm>
            <a:off x="13959045" y="4165600"/>
            <a:ext cx="127015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783" name="Google Shape;783;p35"/>
          <p:cNvPicPr preferRelativeResize="0"/>
          <p:nvPr/>
        </p:nvPicPr>
        <p:blipFill rotWithShape="1">
          <a:blip r:embed="rId5">
            <a:alphaModFix/>
          </a:blip>
          <a:srcRect b="0" l="0" r="0" t="0"/>
          <a:stretch/>
        </p:blipFill>
        <p:spPr>
          <a:xfrm>
            <a:off x="14035254" y="4102100"/>
            <a:ext cx="1473384" cy="1295400"/>
          </a:xfrm>
          <a:prstGeom prst="rect">
            <a:avLst/>
          </a:prstGeom>
          <a:noFill/>
          <a:ln>
            <a:noFill/>
          </a:ln>
        </p:spPr>
      </p:pic>
      <p:pic>
        <p:nvPicPr>
          <p:cNvPr descr=" " id="784" name="Google Shape;784;p35"/>
          <p:cNvPicPr preferRelativeResize="0"/>
          <p:nvPr/>
        </p:nvPicPr>
        <p:blipFill rotWithShape="1">
          <a:blip r:embed="rId6">
            <a:alphaModFix/>
          </a:blip>
          <a:srcRect b="0" l="0" r="0" t="0"/>
          <a:stretch/>
        </p:blipFill>
        <p:spPr>
          <a:xfrm>
            <a:off x="2157360" y="4025584"/>
            <a:ext cx="1473384" cy="1295400"/>
          </a:xfrm>
          <a:prstGeom prst="rect">
            <a:avLst/>
          </a:prstGeom>
          <a:noFill/>
          <a:ln>
            <a:noFill/>
          </a:ln>
        </p:spPr>
      </p:pic>
      <p:sp>
        <p:nvSpPr>
          <p:cNvPr id="785" name="Google Shape;785;p35"/>
          <p:cNvSpPr/>
          <p:nvPr/>
        </p:nvSpPr>
        <p:spPr>
          <a:xfrm rot="5401620">
            <a:off x="10420196" y="7870047"/>
            <a:ext cx="3992750" cy="12364"/>
          </a:xfrm>
          <a:prstGeom prst="rect">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B5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0" name="Shape 790"/>
        <p:cNvGrpSpPr/>
        <p:nvPr/>
      </p:nvGrpSpPr>
      <p:grpSpPr>
        <a:xfrm>
          <a:off x="0" y="0"/>
          <a:ext cx="0" cy="0"/>
          <a:chOff x="0" y="0"/>
          <a:chExt cx="0" cy="0"/>
        </a:xfrm>
      </p:grpSpPr>
      <p:pic>
        <p:nvPicPr>
          <p:cNvPr descr=" " id="791" name="Google Shape;791;p36"/>
          <p:cNvPicPr preferRelativeResize="0"/>
          <p:nvPr/>
        </p:nvPicPr>
        <p:blipFill rotWithShape="1">
          <a:blip r:embed="rId3">
            <a:alphaModFix/>
          </a:blip>
          <a:srcRect b="0" l="0" r="0" t="0"/>
          <a:stretch/>
        </p:blipFill>
        <p:spPr>
          <a:xfrm>
            <a:off x="0" y="0"/>
            <a:ext cx="24387048" cy="13716000"/>
          </a:xfrm>
          <a:prstGeom prst="rect">
            <a:avLst/>
          </a:prstGeom>
          <a:noFill/>
          <a:ln>
            <a:noFill/>
          </a:ln>
        </p:spPr>
      </p:pic>
      <p:sp>
        <p:nvSpPr>
          <p:cNvPr id="792" name="Google Shape;792;p36"/>
          <p:cNvSpPr/>
          <p:nvPr/>
        </p:nvSpPr>
        <p:spPr>
          <a:xfrm>
            <a:off x="11787073" y="5537200"/>
            <a:ext cx="812902" cy="71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793" name="Google Shape;793;p36"/>
          <p:cNvPicPr preferRelativeResize="0"/>
          <p:nvPr/>
        </p:nvPicPr>
        <p:blipFill rotWithShape="1">
          <a:blip r:embed="rId4">
            <a:alphaModFix/>
          </a:blip>
          <a:srcRect b="0" l="0" r="0" t="0"/>
          <a:stretch/>
        </p:blipFill>
        <p:spPr>
          <a:xfrm>
            <a:off x="11787073" y="5537200"/>
            <a:ext cx="812902" cy="203200"/>
          </a:xfrm>
          <a:prstGeom prst="rect">
            <a:avLst/>
          </a:prstGeom>
          <a:noFill/>
          <a:ln>
            <a:noFill/>
          </a:ln>
        </p:spPr>
      </p:pic>
      <p:sp>
        <p:nvSpPr>
          <p:cNvPr id="794" name="Google Shape;794;p36"/>
          <p:cNvSpPr/>
          <p:nvPr/>
        </p:nvSpPr>
        <p:spPr>
          <a:xfrm>
            <a:off x="6340209" y="6248400"/>
            <a:ext cx="11706630" cy="1329267"/>
          </a:xfrm>
          <a:prstGeom prst="rect">
            <a:avLst/>
          </a:prstGeom>
          <a:noFill/>
          <a:ln>
            <a:noFill/>
          </a:ln>
        </p:spPr>
        <p:txBody>
          <a:bodyPr anchorCtr="0" anchor="t" bIns="0" lIns="0" spcFirstLastPara="1" rIns="0" wrap="square" tIns="0">
            <a:noAutofit/>
          </a:bodyPr>
          <a:lstStyle/>
          <a:p>
            <a:pPr indent="0" lvl="0" marL="0" marR="0" rtl="0" algn="ctr">
              <a:lnSpc>
                <a:spcPct val="108108"/>
              </a:lnSpc>
              <a:spcBef>
                <a:spcPts val="0"/>
              </a:spcBef>
              <a:spcAft>
                <a:spcPts val="0"/>
              </a:spcAft>
              <a:buClr>
                <a:srgbClr val="FEFEF7"/>
              </a:buClr>
              <a:buSzPts val="7400"/>
              <a:buFont typeface="Bricolage Grotesque"/>
              <a:buNone/>
            </a:pPr>
            <a:r>
              <a:rPr b="1" i="0" lang="en-US" sz="7400" u="none" cap="none" strike="noStrike">
                <a:solidFill>
                  <a:srgbClr val="FEFEF7"/>
                </a:solidFill>
                <a:latin typeface="Bricolage Grotesque"/>
                <a:ea typeface="Bricolage Grotesque"/>
                <a:cs typeface="Bricolage Grotesque"/>
                <a:sym typeface="Bricolage Grotesque"/>
              </a:rPr>
              <a:t>Ana Seperatör Başlığı</a:t>
            </a:r>
            <a:endParaRPr b="0" i="0" sz="7400" u="none" cap="none" strike="noStrike">
              <a:solidFill>
                <a:schemeClr val="dk1"/>
              </a:solidFill>
              <a:latin typeface="Calibri"/>
              <a:ea typeface="Calibri"/>
              <a:cs typeface="Calibri"/>
              <a:sym typeface="Calibri"/>
            </a:endParaRPr>
          </a:p>
        </p:txBody>
      </p:sp>
      <p:sp>
        <p:nvSpPr>
          <p:cNvPr id="795" name="Google Shape;795;p36"/>
          <p:cNvSpPr/>
          <p:nvPr/>
        </p:nvSpPr>
        <p:spPr>
          <a:xfrm>
            <a:off x="11787073" y="7264400"/>
            <a:ext cx="812902" cy="9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796" name="Google Shape;796;p36"/>
          <p:cNvPicPr preferRelativeResize="0"/>
          <p:nvPr/>
        </p:nvPicPr>
        <p:blipFill rotWithShape="1">
          <a:blip r:embed="rId4">
            <a:alphaModFix/>
          </a:blip>
          <a:srcRect b="0" l="0" r="0" t="0"/>
          <a:stretch/>
        </p:blipFill>
        <p:spPr>
          <a:xfrm>
            <a:off x="11787073" y="7975600"/>
            <a:ext cx="812902" cy="203200"/>
          </a:xfrm>
          <a:prstGeom prst="rect">
            <a:avLst/>
          </a:prstGeom>
          <a:noFill/>
          <a:ln>
            <a:noFill/>
          </a:ln>
        </p:spPr>
      </p:pic>
      <p:sp>
        <p:nvSpPr>
          <p:cNvPr id="797" name="Google Shape;797;p36"/>
          <p:cNvSpPr/>
          <p:nvPr/>
        </p:nvSpPr>
        <p:spPr>
          <a:xfrm>
            <a:off x="-2185275" y="4889850"/>
            <a:ext cx="10063800" cy="3936300"/>
          </a:xfrm>
          <a:prstGeom prst="rect">
            <a:avLst/>
          </a:prstGeom>
          <a:noFill/>
          <a:ln>
            <a:noFill/>
          </a:ln>
        </p:spPr>
        <p:txBody>
          <a:bodyPr anchorCtr="0" anchor="t" bIns="0" lIns="0" spcFirstLastPara="1" rIns="0" wrap="square" tIns="0">
            <a:noAutofit/>
          </a:bodyPr>
          <a:lstStyle/>
          <a:p>
            <a:pPr indent="0" lvl="0" marL="0" marR="0" rtl="0" algn="ctr">
              <a:lnSpc>
                <a:spcPct val="32000"/>
              </a:lnSpc>
              <a:spcBef>
                <a:spcPts val="0"/>
              </a:spcBef>
              <a:spcAft>
                <a:spcPts val="0"/>
              </a:spcAft>
              <a:buClr>
                <a:srgbClr val="FEFEF7"/>
              </a:buClr>
              <a:buSzPts val="40000"/>
              <a:buFont typeface="Bricolage Grotesque ExtraBold"/>
              <a:buNone/>
            </a:pPr>
            <a:r>
              <a:t/>
            </a:r>
            <a:endParaRPr sz="40000">
              <a:solidFill>
                <a:srgbClr val="254E49"/>
              </a:solidFill>
              <a:latin typeface="Bricolage Grotesque ExtraBold"/>
              <a:ea typeface="Bricolage Grotesque ExtraBold"/>
              <a:cs typeface="Bricolage Grotesque ExtraBold"/>
              <a:sym typeface="Bricolage Grotesque ExtraBold"/>
            </a:endParaRPr>
          </a:p>
          <a:p>
            <a:pPr indent="0" lvl="0" marL="0" marR="0" rtl="0" algn="ctr">
              <a:lnSpc>
                <a:spcPct val="32000"/>
              </a:lnSpc>
              <a:spcBef>
                <a:spcPts val="0"/>
              </a:spcBef>
              <a:spcAft>
                <a:spcPts val="0"/>
              </a:spcAft>
              <a:buClr>
                <a:srgbClr val="FEFEF7"/>
              </a:buClr>
              <a:buSzPts val="40000"/>
              <a:buFont typeface="Bricolage Grotesque ExtraBold"/>
              <a:buNone/>
            </a:pPr>
            <a:r>
              <a:rPr b="0" i="0" lang="en-US" sz="40000" u="none" cap="none" strike="noStrike">
                <a:solidFill>
                  <a:srgbClr val="254E49"/>
                </a:solidFill>
                <a:latin typeface="Bricolage Grotesque ExtraBold"/>
                <a:ea typeface="Bricolage Grotesque ExtraBold"/>
                <a:cs typeface="Bricolage Grotesque ExtraBold"/>
                <a:sym typeface="Bricolage Grotesque ExtraBold"/>
              </a:rPr>
              <a:t>0</a:t>
            </a:r>
            <a:r>
              <a:rPr lang="en-US" sz="40000">
                <a:solidFill>
                  <a:srgbClr val="254E49"/>
                </a:solidFill>
                <a:latin typeface="Bricolage Grotesque ExtraBold"/>
                <a:ea typeface="Bricolage Grotesque ExtraBold"/>
                <a:cs typeface="Bricolage Grotesque ExtraBold"/>
                <a:sym typeface="Bricolage Grotesque ExtraBold"/>
              </a:rPr>
              <a:t>4</a:t>
            </a:r>
            <a:endParaRPr b="0" i="0" sz="40000" u="none" cap="none" strike="noStrike">
              <a:solidFill>
                <a:srgbClr val="254E49"/>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802" name="Shape 802"/>
        <p:cNvGrpSpPr/>
        <p:nvPr/>
      </p:nvGrpSpPr>
      <p:grpSpPr>
        <a:xfrm>
          <a:off x="0" y="0"/>
          <a:ext cx="0" cy="0"/>
          <a:chOff x="0" y="0"/>
          <a:chExt cx="0" cy="0"/>
        </a:xfrm>
      </p:grpSpPr>
      <p:sp>
        <p:nvSpPr>
          <p:cNvPr id="803" name="Google Shape;803;p37"/>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pic>
        <p:nvPicPr>
          <p:cNvPr descr=" " id="805" name="Google Shape;805;p37"/>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806" name="Google Shape;806;p37"/>
          <p:cNvPicPr preferRelativeResize="0"/>
          <p:nvPr/>
        </p:nvPicPr>
        <p:blipFill rotWithShape="1">
          <a:blip r:embed="rId4">
            <a:alphaModFix/>
          </a:blip>
          <a:srcRect b="0" l="0" r="0" t="0"/>
          <a:stretch/>
        </p:blipFill>
        <p:spPr>
          <a:xfrm>
            <a:off x="538084" y="12381347"/>
            <a:ext cx="702051" cy="738907"/>
          </a:xfrm>
          <a:prstGeom prst="rect">
            <a:avLst/>
          </a:prstGeom>
          <a:noFill/>
          <a:ln>
            <a:noFill/>
          </a:ln>
        </p:spPr>
      </p:pic>
      <p:sp>
        <p:nvSpPr>
          <p:cNvPr id="807" name="Google Shape;807;p37"/>
          <p:cNvSpPr/>
          <p:nvPr/>
        </p:nvSpPr>
        <p:spPr>
          <a:xfrm>
            <a:off x="2540318" y="9906000"/>
            <a:ext cx="21846731" cy="101600"/>
          </a:xfrm>
          <a:prstGeom prst="rect">
            <a:avLst/>
          </a:prstGeom>
          <a:solidFill>
            <a:srgbClr val="10332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808" name="Google Shape;808;p37"/>
          <p:cNvPicPr preferRelativeResize="0"/>
          <p:nvPr/>
        </p:nvPicPr>
        <p:blipFill rotWithShape="1">
          <a:blip r:embed="rId5">
            <a:alphaModFix/>
          </a:blip>
          <a:srcRect b="0" l="0" r="0" t="0"/>
          <a:stretch/>
        </p:blipFill>
        <p:spPr>
          <a:xfrm>
            <a:off x="2540318" y="5143500"/>
            <a:ext cx="25403" cy="6286500"/>
          </a:xfrm>
          <a:prstGeom prst="rect">
            <a:avLst/>
          </a:prstGeom>
          <a:noFill/>
          <a:ln>
            <a:noFill/>
          </a:ln>
        </p:spPr>
      </p:pic>
      <p:pic>
        <p:nvPicPr>
          <p:cNvPr descr=" " id="809" name="Google Shape;809;p37"/>
          <p:cNvPicPr preferRelativeResize="0"/>
          <p:nvPr/>
        </p:nvPicPr>
        <p:blipFill rotWithShape="1">
          <a:blip r:embed="rId5">
            <a:alphaModFix/>
          </a:blip>
          <a:srcRect b="0" l="0" r="0" t="0"/>
          <a:stretch/>
        </p:blipFill>
        <p:spPr>
          <a:xfrm>
            <a:off x="5931641" y="5143500"/>
            <a:ext cx="25403" cy="6286500"/>
          </a:xfrm>
          <a:prstGeom prst="rect">
            <a:avLst/>
          </a:prstGeom>
          <a:noFill/>
          <a:ln>
            <a:noFill/>
          </a:ln>
        </p:spPr>
      </p:pic>
      <p:pic>
        <p:nvPicPr>
          <p:cNvPr descr=" " id="810" name="Google Shape;810;p37"/>
          <p:cNvPicPr preferRelativeResize="0"/>
          <p:nvPr/>
        </p:nvPicPr>
        <p:blipFill rotWithShape="1">
          <a:blip r:embed="rId5">
            <a:alphaModFix/>
          </a:blip>
          <a:srcRect b="0" l="0" r="0" t="0"/>
          <a:stretch/>
        </p:blipFill>
        <p:spPr>
          <a:xfrm>
            <a:off x="9310264" y="5143500"/>
            <a:ext cx="25403" cy="6286500"/>
          </a:xfrm>
          <a:prstGeom prst="rect">
            <a:avLst/>
          </a:prstGeom>
          <a:noFill/>
          <a:ln>
            <a:noFill/>
          </a:ln>
        </p:spPr>
      </p:pic>
      <p:pic>
        <p:nvPicPr>
          <p:cNvPr descr=" " id="811" name="Google Shape;811;p37"/>
          <p:cNvPicPr preferRelativeResize="0"/>
          <p:nvPr/>
        </p:nvPicPr>
        <p:blipFill rotWithShape="1">
          <a:blip r:embed="rId5">
            <a:alphaModFix/>
          </a:blip>
          <a:srcRect b="0" l="0" r="0" t="0"/>
          <a:stretch/>
        </p:blipFill>
        <p:spPr>
          <a:xfrm>
            <a:off x="12701588" y="5143500"/>
            <a:ext cx="25403" cy="6286500"/>
          </a:xfrm>
          <a:prstGeom prst="rect">
            <a:avLst/>
          </a:prstGeom>
          <a:noFill/>
          <a:ln>
            <a:noFill/>
          </a:ln>
        </p:spPr>
      </p:pic>
      <p:pic>
        <p:nvPicPr>
          <p:cNvPr descr=" " id="812" name="Google Shape;812;p37"/>
          <p:cNvPicPr preferRelativeResize="0"/>
          <p:nvPr/>
        </p:nvPicPr>
        <p:blipFill rotWithShape="1">
          <a:blip r:embed="rId5">
            <a:alphaModFix/>
          </a:blip>
          <a:srcRect b="0" l="0" r="0" t="0"/>
          <a:stretch/>
        </p:blipFill>
        <p:spPr>
          <a:xfrm>
            <a:off x="16092911" y="5143500"/>
            <a:ext cx="25403" cy="6286500"/>
          </a:xfrm>
          <a:prstGeom prst="rect">
            <a:avLst/>
          </a:prstGeom>
          <a:noFill/>
          <a:ln>
            <a:noFill/>
          </a:ln>
        </p:spPr>
      </p:pic>
      <p:pic>
        <p:nvPicPr>
          <p:cNvPr descr=" " id="813" name="Google Shape;813;p37"/>
          <p:cNvPicPr preferRelativeResize="0"/>
          <p:nvPr/>
        </p:nvPicPr>
        <p:blipFill rotWithShape="1">
          <a:blip r:embed="rId5">
            <a:alphaModFix/>
          </a:blip>
          <a:srcRect b="0" l="0" r="0" t="0"/>
          <a:stretch/>
        </p:blipFill>
        <p:spPr>
          <a:xfrm>
            <a:off x="19471534" y="5143500"/>
            <a:ext cx="25403" cy="6286500"/>
          </a:xfrm>
          <a:prstGeom prst="rect">
            <a:avLst/>
          </a:prstGeom>
          <a:noFill/>
          <a:ln>
            <a:noFill/>
          </a:ln>
        </p:spPr>
      </p:pic>
      <p:sp>
        <p:nvSpPr>
          <p:cNvPr id="814" name="Google Shape;814;p37"/>
          <p:cNvSpPr/>
          <p:nvPr/>
        </p:nvSpPr>
        <p:spPr>
          <a:xfrm>
            <a:off x="15800775" y="4826000"/>
            <a:ext cx="3518340" cy="1765300"/>
          </a:xfrm>
          <a:prstGeom prst="rect">
            <a:avLst/>
          </a:prstGeom>
          <a:noFill/>
          <a:ln>
            <a:noFill/>
          </a:ln>
        </p:spPr>
        <p:txBody>
          <a:bodyPr anchorCtr="0" anchor="t" bIns="0" lIns="0" spcFirstLastPara="1" rIns="0" wrap="square" tIns="0">
            <a:noAutofit/>
          </a:bodyPr>
          <a:lstStyle/>
          <a:p>
            <a:pPr indent="-342900" lvl="1" marL="685800" marR="0" rtl="0" algn="l">
              <a:lnSpc>
                <a:spcPct val="144000"/>
              </a:lnSpc>
              <a:spcBef>
                <a:spcPts val="0"/>
              </a:spcBef>
              <a:spcAft>
                <a:spcPts val="0"/>
              </a:spcAft>
              <a:buClr>
                <a:srgbClr val="000000"/>
              </a:buClr>
              <a:buSzPts val="3000"/>
              <a:buFont typeface="Outfit Light"/>
              <a:buChar char="•"/>
            </a:pPr>
            <a:r>
              <a:rPr b="0" i="0" lang="en-US" sz="3000" u="none" cap="none" strike="noStrike">
                <a:solidFill>
                  <a:srgbClr val="000000"/>
                </a:solidFill>
                <a:latin typeface="Outfit Light"/>
                <a:ea typeface="Outfit Light"/>
                <a:cs typeface="Outfit Light"/>
                <a:sym typeface="Outfit Light"/>
              </a:rPr>
              <a:t>Start date, milestone, or other event</a:t>
            </a:r>
            <a:endParaRPr b="0" i="0" sz="3000" u="none" cap="none" strike="noStrike">
              <a:solidFill>
                <a:schemeClr val="dk1"/>
              </a:solidFill>
              <a:latin typeface="Calibri"/>
              <a:ea typeface="Calibri"/>
              <a:cs typeface="Calibri"/>
              <a:sym typeface="Calibri"/>
            </a:endParaRPr>
          </a:p>
        </p:txBody>
      </p:sp>
      <p:sp>
        <p:nvSpPr>
          <p:cNvPr id="815" name="Google Shape;815;p37"/>
          <p:cNvSpPr/>
          <p:nvPr/>
        </p:nvSpPr>
        <p:spPr>
          <a:xfrm>
            <a:off x="19179397" y="4826000"/>
            <a:ext cx="3518340" cy="1765300"/>
          </a:xfrm>
          <a:prstGeom prst="rect">
            <a:avLst/>
          </a:prstGeom>
          <a:noFill/>
          <a:ln>
            <a:noFill/>
          </a:ln>
        </p:spPr>
        <p:txBody>
          <a:bodyPr anchorCtr="0" anchor="t" bIns="0" lIns="0" spcFirstLastPara="1" rIns="0" wrap="square" tIns="0">
            <a:noAutofit/>
          </a:bodyPr>
          <a:lstStyle/>
          <a:p>
            <a:pPr indent="-342900" lvl="1" marL="685800" marR="0" rtl="0" algn="l">
              <a:lnSpc>
                <a:spcPct val="144000"/>
              </a:lnSpc>
              <a:spcBef>
                <a:spcPts val="0"/>
              </a:spcBef>
              <a:spcAft>
                <a:spcPts val="0"/>
              </a:spcAft>
              <a:buClr>
                <a:srgbClr val="000000"/>
              </a:buClr>
              <a:buSzPts val="3000"/>
              <a:buFont typeface="Outfit Light"/>
              <a:buChar char="•"/>
            </a:pPr>
            <a:r>
              <a:rPr b="0" i="0" lang="en-US" sz="3000" u="none" cap="none" strike="noStrike">
                <a:solidFill>
                  <a:srgbClr val="000000"/>
                </a:solidFill>
                <a:latin typeface="Outfit Light"/>
                <a:ea typeface="Outfit Light"/>
                <a:cs typeface="Outfit Light"/>
                <a:sym typeface="Outfit Light"/>
              </a:rPr>
              <a:t>Start date, milestone, or other event</a:t>
            </a:r>
            <a:endParaRPr b="0" i="0" sz="3000" u="none" cap="none" strike="noStrike">
              <a:solidFill>
                <a:schemeClr val="dk1"/>
              </a:solidFill>
              <a:latin typeface="Calibri"/>
              <a:ea typeface="Calibri"/>
              <a:cs typeface="Calibri"/>
              <a:sym typeface="Calibri"/>
            </a:endParaRPr>
          </a:p>
        </p:txBody>
      </p:sp>
      <p:sp>
        <p:nvSpPr>
          <p:cNvPr id="816" name="Google Shape;816;p37"/>
          <p:cNvSpPr/>
          <p:nvPr/>
        </p:nvSpPr>
        <p:spPr>
          <a:xfrm>
            <a:off x="2540318" y="2286000"/>
            <a:ext cx="19577380" cy="1248833"/>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6400"/>
              <a:buFont typeface="Bricolage Grotesque Medium"/>
              <a:buNone/>
            </a:pPr>
            <a:r>
              <a:rPr b="0" i="0" lang="en-US" sz="6400" u="none" cap="none" strike="noStrike">
                <a:solidFill>
                  <a:srgbClr val="10332F"/>
                </a:solidFill>
                <a:latin typeface="Bricolage Grotesque Medium"/>
                <a:ea typeface="Bricolage Grotesque Medium"/>
                <a:cs typeface="Bricolage Grotesque Medium"/>
                <a:sym typeface="Bricolage Grotesque Medium"/>
              </a:rPr>
              <a:t>Nasıl bir planla hareket edeceğiz?</a:t>
            </a:r>
            <a:endParaRPr b="0" i="0" sz="6400" u="none" cap="none" strike="noStrike">
              <a:solidFill>
                <a:schemeClr val="dk1"/>
              </a:solidFill>
              <a:latin typeface="Calibri"/>
              <a:ea typeface="Calibri"/>
              <a:cs typeface="Calibri"/>
              <a:sym typeface="Calibri"/>
            </a:endParaRPr>
          </a:p>
        </p:txBody>
      </p:sp>
      <p:sp>
        <p:nvSpPr>
          <p:cNvPr id="817" name="Google Shape;817;p37"/>
          <p:cNvSpPr/>
          <p:nvPr/>
        </p:nvSpPr>
        <p:spPr>
          <a:xfrm>
            <a:off x="2540318" y="11430000"/>
            <a:ext cx="592741" cy="592667"/>
          </a:xfrm>
          <a:prstGeom prst="rect">
            <a:avLst/>
          </a:prstGeom>
          <a:noFill/>
          <a:ln>
            <a:noFill/>
          </a:ln>
        </p:spPr>
        <p:txBody>
          <a:bodyPr anchorCtr="0" anchor="t" bIns="0" lIns="0" spcFirstLastPara="1" rIns="0" wrap="square" tIns="0">
            <a:noAutofit/>
          </a:bodyPr>
          <a:lstStyle/>
          <a:p>
            <a:pPr indent="0" lvl="0" marL="0" marR="0" rtl="0" algn="l">
              <a:lnSpc>
                <a:spcPct val="200000"/>
              </a:lnSpc>
              <a:spcBef>
                <a:spcPts val="0"/>
              </a:spcBef>
              <a:spcAft>
                <a:spcPts val="0"/>
              </a:spcAft>
              <a:buClr>
                <a:srgbClr val="000000"/>
              </a:buClr>
              <a:buSzPts val="2000"/>
              <a:buFont typeface="Outfit SemiBold"/>
              <a:buNone/>
            </a:pPr>
            <a:r>
              <a:rPr b="0" i="0" lang="en-US" sz="2000" u="none" cap="none" strike="noStrike">
                <a:solidFill>
                  <a:srgbClr val="000000"/>
                </a:solidFill>
                <a:latin typeface="Outfit SemiBold"/>
                <a:ea typeface="Outfit SemiBold"/>
                <a:cs typeface="Outfit SemiBold"/>
                <a:sym typeface="Outfit SemiBold"/>
              </a:rPr>
              <a:t>JUL</a:t>
            </a:r>
            <a:endParaRPr b="0" i="0" sz="2000" u="none" cap="none" strike="noStrike">
              <a:solidFill>
                <a:schemeClr val="dk1"/>
              </a:solidFill>
              <a:latin typeface="Calibri"/>
              <a:ea typeface="Calibri"/>
              <a:cs typeface="Calibri"/>
              <a:sym typeface="Calibri"/>
            </a:endParaRPr>
          </a:p>
        </p:txBody>
      </p:sp>
      <p:sp>
        <p:nvSpPr>
          <p:cNvPr id="818" name="Google Shape;818;p37"/>
          <p:cNvSpPr/>
          <p:nvPr/>
        </p:nvSpPr>
        <p:spPr>
          <a:xfrm>
            <a:off x="5931641" y="11430000"/>
            <a:ext cx="694353" cy="592667"/>
          </a:xfrm>
          <a:prstGeom prst="rect">
            <a:avLst/>
          </a:prstGeom>
          <a:noFill/>
          <a:ln>
            <a:noFill/>
          </a:ln>
        </p:spPr>
        <p:txBody>
          <a:bodyPr anchorCtr="0" anchor="t" bIns="0" lIns="0" spcFirstLastPara="1" rIns="0" wrap="square" tIns="0">
            <a:noAutofit/>
          </a:bodyPr>
          <a:lstStyle/>
          <a:p>
            <a:pPr indent="0" lvl="0" marL="0" marR="0" rtl="0" algn="l">
              <a:lnSpc>
                <a:spcPct val="200000"/>
              </a:lnSpc>
              <a:spcBef>
                <a:spcPts val="0"/>
              </a:spcBef>
              <a:spcAft>
                <a:spcPts val="0"/>
              </a:spcAft>
              <a:buClr>
                <a:srgbClr val="000000"/>
              </a:buClr>
              <a:buSzPts val="2000"/>
              <a:buFont typeface="Outfit SemiBold"/>
              <a:buNone/>
            </a:pPr>
            <a:r>
              <a:rPr b="0" i="0" lang="en-US" sz="2000" u="none" cap="none" strike="noStrike">
                <a:solidFill>
                  <a:srgbClr val="000000"/>
                </a:solidFill>
                <a:latin typeface="Outfit SemiBold"/>
                <a:ea typeface="Outfit SemiBold"/>
                <a:cs typeface="Outfit SemiBold"/>
                <a:sym typeface="Outfit SemiBold"/>
              </a:rPr>
              <a:t>AUG</a:t>
            </a:r>
            <a:endParaRPr b="0" i="0" sz="2000" u="none" cap="none" strike="noStrike">
              <a:solidFill>
                <a:schemeClr val="dk1"/>
              </a:solidFill>
              <a:latin typeface="Calibri"/>
              <a:ea typeface="Calibri"/>
              <a:cs typeface="Calibri"/>
              <a:sym typeface="Calibri"/>
            </a:endParaRPr>
          </a:p>
        </p:txBody>
      </p:sp>
      <p:sp>
        <p:nvSpPr>
          <p:cNvPr id="819" name="Google Shape;819;p37"/>
          <p:cNvSpPr/>
          <p:nvPr/>
        </p:nvSpPr>
        <p:spPr>
          <a:xfrm>
            <a:off x="9310264" y="11430000"/>
            <a:ext cx="592741" cy="592667"/>
          </a:xfrm>
          <a:prstGeom prst="rect">
            <a:avLst/>
          </a:prstGeom>
          <a:noFill/>
          <a:ln>
            <a:noFill/>
          </a:ln>
        </p:spPr>
        <p:txBody>
          <a:bodyPr anchorCtr="0" anchor="t" bIns="0" lIns="0" spcFirstLastPara="1" rIns="0" wrap="square" tIns="0">
            <a:noAutofit/>
          </a:bodyPr>
          <a:lstStyle/>
          <a:p>
            <a:pPr indent="0" lvl="0" marL="0" marR="0" rtl="0" algn="l">
              <a:lnSpc>
                <a:spcPct val="200000"/>
              </a:lnSpc>
              <a:spcBef>
                <a:spcPts val="0"/>
              </a:spcBef>
              <a:spcAft>
                <a:spcPts val="0"/>
              </a:spcAft>
              <a:buClr>
                <a:srgbClr val="000000"/>
              </a:buClr>
              <a:buSzPts val="2000"/>
              <a:buFont typeface="Outfit SemiBold"/>
              <a:buNone/>
            </a:pPr>
            <a:r>
              <a:rPr b="0" i="0" lang="en-US" sz="2000" u="none" cap="none" strike="noStrike">
                <a:solidFill>
                  <a:srgbClr val="000000"/>
                </a:solidFill>
                <a:latin typeface="Outfit SemiBold"/>
                <a:ea typeface="Outfit SemiBold"/>
                <a:cs typeface="Outfit SemiBold"/>
                <a:sym typeface="Outfit SemiBold"/>
              </a:rPr>
              <a:t>SEP</a:t>
            </a:r>
            <a:endParaRPr b="0" i="0" sz="2000" u="none" cap="none" strike="noStrike">
              <a:solidFill>
                <a:schemeClr val="dk1"/>
              </a:solidFill>
              <a:latin typeface="Calibri"/>
              <a:ea typeface="Calibri"/>
              <a:cs typeface="Calibri"/>
              <a:sym typeface="Calibri"/>
            </a:endParaRPr>
          </a:p>
        </p:txBody>
      </p:sp>
      <p:sp>
        <p:nvSpPr>
          <p:cNvPr id="820" name="Google Shape;820;p37"/>
          <p:cNvSpPr/>
          <p:nvPr/>
        </p:nvSpPr>
        <p:spPr>
          <a:xfrm>
            <a:off x="12701588" y="11430000"/>
            <a:ext cx="681652" cy="592667"/>
          </a:xfrm>
          <a:prstGeom prst="rect">
            <a:avLst/>
          </a:prstGeom>
          <a:noFill/>
          <a:ln>
            <a:noFill/>
          </a:ln>
        </p:spPr>
        <p:txBody>
          <a:bodyPr anchorCtr="0" anchor="t" bIns="0" lIns="0" spcFirstLastPara="1" rIns="0" wrap="square" tIns="0">
            <a:noAutofit/>
          </a:bodyPr>
          <a:lstStyle/>
          <a:p>
            <a:pPr indent="0" lvl="0" marL="0" marR="0" rtl="0" algn="l">
              <a:lnSpc>
                <a:spcPct val="200000"/>
              </a:lnSpc>
              <a:spcBef>
                <a:spcPts val="0"/>
              </a:spcBef>
              <a:spcAft>
                <a:spcPts val="0"/>
              </a:spcAft>
              <a:buClr>
                <a:srgbClr val="000000"/>
              </a:buClr>
              <a:buSzPts val="2000"/>
              <a:buFont typeface="Outfit SemiBold"/>
              <a:buNone/>
            </a:pPr>
            <a:r>
              <a:rPr b="0" i="0" lang="en-US" sz="2000" u="none" cap="none" strike="noStrike">
                <a:solidFill>
                  <a:srgbClr val="000000"/>
                </a:solidFill>
                <a:latin typeface="Outfit SemiBold"/>
                <a:ea typeface="Outfit SemiBold"/>
                <a:cs typeface="Outfit SemiBold"/>
                <a:sym typeface="Outfit SemiBold"/>
              </a:rPr>
              <a:t>OCT</a:t>
            </a:r>
            <a:endParaRPr b="0" i="0" sz="2000" u="none" cap="none" strike="noStrike">
              <a:solidFill>
                <a:schemeClr val="dk1"/>
              </a:solidFill>
              <a:latin typeface="Calibri"/>
              <a:ea typeface="Calibri"/>
              <a:cs typeface="Calibri"/>
              <a:sym typeface="Calibri"/>
            </a:endParaRPr>
          </a:p>
        </p:txBody>
      </p:sp>
      <p:sp>
        <p:nvSpPr>
          <p:cNvPr id="821" name="Google Shape;821;p37"/>
          <p:cNvSpPr/>
          <p:nvPr/>
        </p:nvSpPr>
        <p:spPr>
          <a:xfrm>
            <a:off x="16092911" y="11430000"/>
            <a:ext cx="694353" cy="592667"/>
          </a:xfrm>
          <a:prstGeom prst="rect">
            <a:avLst/>
          </a:prstGeom>
          <a:noFill/>
          <a:ln>
            <a:noFill/>
          </a:ln>
        </p:spPr>
        <p:txBody>
          <a:bodyPr anchorCtr="0" anchor="t" bIns="0" lIns="0" spcFirstLastPara="1" rIns="0" wrap="square" tIns="0">
            <a:noAutofit/>
          </a:bodyPr>
          <a:lstStyle/>
          <a:p>
            <a:pPr indent="0" lvl="0" marL="0" marR="0" rtl="0" algn="l">
              <a:lnSpc>
                <a:spcPct val="200000"/>
              </a:lnSpc>
              <a:spcBef>
                <a:spcPts val="0"/>
              </a:spcBef>
              <a:spcAft>
                <a:spcPts val="0"/>
              </a:spcAft>
              <a:buClr>
                <a:srgbClr val="000000"/>
              </a:buClr>
              <a:buSzPts val="2000"/>
              <a:buFont typeface="Outfit SemiBold"/>
              <a:buNone/>
            </a:pPr>
            <a:r>
              <a:rPr b="0" i="0" lang="en-US" sz="2000" u="none" cap="none" strike="noStrike">
                <a:solidFill>
                  <a:srgbClr val="000000"/>
                </a:solidFill>
                <a:latin typeface="Outfit SemiBold"/>
                <a:ea typeface="Outfit SemiBold"/>
                <a:cs typeface="Outfit SemiBold"/>
                <a:sym typeface="Outfit SemiBold"/>
              </a:rPr>
              <a:t>NOV</a:t>
            </a:r>
            <a:endParaRPr b="0" i="0" sz="2000" u="none" cap="none" strike="noStrike">
              <a:solidFill>
                <a:schemeClr val="dk1"/>
              </a:solidFill>
              <a:latin typeface="Calibri"/>
              <a:ea typeface="Calibri"/>
              <a:cs typeface="Calibri"/>
              <a:sym typeface="Calibri"/>
            </a:endParaRPr>
          </a:p>
        </p:txBody>
      </p:sp>
      <p:sp>
        <p:nvSpPr>
          <p:cNvPr id="822" name="Google Shape;822;p37"/>
          <p:cNvSpPr/>
          <p:nvPr/>
        </p:nvSpPr>
        <p:spPr>
          <a:xfrm>
            <a:off x="19471534" y="11430000"/>
            <a:ext cx="656249" cy="592667"/>
          </a:xfrm>
          <a:prstGeom prst="rect">
            <a:avLst/>
          </a:prstGeom>
          <a:noFill/>
          <a:ln>
            <a:noFill/>
          </a:ln>
        </p:spPr>
        <p:txBody>
          <a:bodyPr anchorCtr="0" anchor="t" bIns="0" lIns="0" spcFirstLastPara="1" rIns="0" wrap="square" tIns="0">
            <a:noAutofit/>
          </a:bodyPr>
          <a:lstStyle/>
          <a:p>
            <a:pPr indent="0" lvl="0" marL="0" marR="0" rtl="0" algn="l">
              <a:lnSpc>
                <a:spcPct val="200000"/>
              </a:lnSpc>
              <a:spcBef>
                <a:spcPts val="0"/>
              </a:spcBef>
              <a:spcAft>
                <a:spcPts val="0"/>
              </a:spcAft>
              <a:buClr>
                <a:srgbClr val="000000"/>
              </a:buClr>
              <a:buSzPts val="2000"/>
              <a:buFont typeface="Outfit SemiBold"/>
              <a:buNone/>
            </a:pPr>
            <a:r>
              <a:rPr b="0" i="0" lang="en-US" sz="2000" u="none" cap="none" strike="noStrike">
                <a:solidFill>
                  <a:srgbClr val="000000"/>
                </a:solidFill>
                <a:latin typeface="Outfit SemiBold"/>
                <a:ea typeface="Outfit SemiBold"/>
                <a:cs typeface="Outfit SemiBold"/>
                <a:sym typeface="Outfit SemiBold"/>
              </a:rPr>
              <a:t>DEC</a:t>
            </a:r>
            <a:endParaRPr b="0" i="0" sz="2000" u="none" cap="none" strike="noStrike">
              <a:solidFill>
                <a:schemeClr val="dk1"/>
              </a:solidFill>
              <a:latin typeface="Calibri"/>
              <a:ea typeface="Calibri"/>
              <a:cs typeface="Calibri"/>
              <a:sym typeface="Calibri"/>
            </a:endParaRPr>
          </a:p>
        </p:txBody>
      </p:sp>
      <p:sp>
        <p:nvSpPr>
          <p:cNvPr id="823" name="Google Shape;823;p37"/>
          <p:cNvSpPr/>
          <p:nvPr/>
        </p:nvSpPr>
        <p:spPr>
          <a:xfrm>
            <a:off x="2248181" y="4826000"/>
            <a:ext cx="3518340" cy="1765300"/>
          </a:xfrm>
          <a:prstGeom prst="rect">
            <a:avLst/>
          </a:prstGeom>
          <a:noFill/>
          <a:ln>
            <a:noFill/>
          </a:ln>
        </p:spPr>
        <p:txBody>
          <a:bodyPr anchorCtr="0" anchor="t" bIns="0" lIns="0" spcFirstLastPara="1" rIns="0" wrap="square" tIns="0">
            <a:noAutofit/>
          </a:bodyPr>
          <a:lstStyle/>
          <a:p>
            <a:pPr indent="-342900" lvl="1" marL="685800" marR="0" rtl="0" algn="l">
              <a:lnSpc>
                <a:spcPct val="144000"/>
              </a:lnSpc>
              <a:spcBef>
                <a:spcPts val="0"/>
              </a:spcBef>
              <a:spcAft>
                <a:spcPts val="0"/>
              </a:spcAft>
              <a:buClr>
                <a:srgbClr val="000000"/>
              </a:buClr>
              <a:buSzPts val="3000"/>
              <a:buFont typeface="Outfit Light"/>
              <a:buChar char="•"/>
            </a:pPr>
            <a:r>
              <a:rPr b="0" i="0" lang="en-US" sz="3000" u="none" cap="none" strike="noStrike">
                <a:solidFill>
                  <a:srgbClr val="000000"/>
                </a:solidFill>
                <a:latin typeface="Outfit Light"/>
                <a:ea typeface="Outfit Light"/>
                <a:cs typeface="Outfit Light"/>
                <a:sym typeface="Outfit Light"/>
              </a:rPr>
              <a:t>Start date, milestone, or other event</a:t>
            </a:r>
            <a:endParaRPr b="0" i="0" sz="3000" u="none" cap="none" strike="noStrike">
              <a:solidFill>
                <a:schemeClr val="dk1"/>
              </a:solidFill>
              <a:latin typeface="Calibri"/>
              <a:ea typeface="Calibri"/>
              <a:cs typeface="Calibri"/>
              <a:sym typeface="Calibri"/>
            </a:endParaRPr>
          </a:p>
        </p:txBody>
      </p:sp>
      <p:sp>
        <p:nvSpPr>
          <p:cNvPr id="824" name="Google Shape;824;p37"/>
          <p:cNvSpPr/>
          <p:nvPr/>
        </p:nvSpPr>
        <p:spPr>
          <a:xfrm>
            <a:off x="12409451" y="4826000"/>
            <a:ext cx="3518340" cy="1765300"/>
          </a:xfrm>
          <a:prstGeom prst="rect">
            <a:avLst/>
          </a:prstGeom>
          <a:noFill/>
          <a:ln>
            <a:noFill/>
          </a:ln>
        </p:spPr>
        <p:txBody>
          <a:bodyPr anchorCtr="0" anchor="t" bIns="0" lIns="0" spcFirstLastPara="1" rIns="0" wrap="square" tIns="0">
            <a:noAutofit/>
          </a:bodyPr>
          <a:lstStyle/>
          <a:p>
            <a:pPr indent="-342900" lvl="1" marL="685800" marR="0" rtl="0" algn="l">
              <a:lnSpc>
                <a:spcPct val="144000"/>
              </a:lnSpc>
              <a:spcBef>
                <a:spcPts val="0"/>
              </a:spcBef>
              <a:spcAft>
                <a:spcPts val="0"/>
              </a:spcAft>
              <a:buClr>
                <a:srgbClr val="000000"/>
              </a:buClr>
              <a:buSzPts val="3000"/>
              <a:buFont typeface="Outfit Light"/>
              <a:buChar char="•"/>
            </a:pPr>
            <a:r>
              <a:rPr b="0" i="0" lang="en-US" sz="3000" u="none" cap="none" strike="noStrike">
                <a:solidFill>
                  <a:srgbClr val="000000"/>
                </a:solidFill>
                <a:latin typeface="Outfit Light"/>
                <a:ea typeface="Outfit Light"/>
                <a:cs typeface="Outfit Light"/>
                <a:sym typeface="Outfit Light"/>
              </a:rPr>
              <a:t>Start date, milestone, or other event</a:t>
            </a:r>
            <a:endParaRPr b="0" i="0" sz="3000" u="none" cap="none" strike="noStrike">
              <a:solidFill>
                <a:schemeClr val="dk1"/>
              </a:solidFill>
              <a:latin typeface="Calibri"/>
              <a:ea typeface="Calibri"/>
              <a:cs typeface="Calibri"/>
              <a:sym typeface="Calibri"/>
            </a:endParaRPr>
          </a:p>
        </p:txBody>
      </p:sp>
      <p:sp>
        <p:nvSpPr>
          <p:cNvPr id="825" name="Google Shape;825;p37"/>
          <p:cNvSpPr/>
          <p:nvPr/>
        </p:nvSpPr>
        <p:spPr>
          <a:xfrm>
            <a:off x="5639505" y="4826000"/>
            <a:ext cx="3518340" cy="1765300"/>
          </a:xfrm>
          <a:prstGeom prst="rect">
            <a:avLst/>
          </a:prstGeom>
          <a:noFill/>
          <a:ln>
            <a:noFill/>
          </a:ln>
        </p:spPr>
        <p:txBody>
          <a:bodyPr anchorCtr="0" anchor="t" bIns="0" lIns="0" spcFirstLastPara="1" rIns="0" wrap="square" tIns="0">
            <a:noAutofit/>
          </a:bodyPr>
          <a:lstStyle/>
          <a:p>
            <a:pPr indent="-342900" lvl="1" marL="685800" marR="0" rtl="0" algn="l">
              <a:lnSpc>
                <a:spcPct val="144000"/>
              </a:lnSpc>
              <a:spcBef>
                <a:spcPts val="0"/>
              </a:spcBef>
              <a:spcAft>
                <a:spcPts val="0"/>
              </a:spcAft>
              <a:buClr>
                <a:srgbClr val="000000"/>
              </a:buClr>
              <a:buSzPts val="3000"/>
              <a:buFont typeface="Outfit Light"/>
              <a:buChar char="•"/>
            </a:pPr>
            <a:r>
              <a:rPr b="0" i="0" lang="en-US" sz="3000" u="none" cap="none" strike="noStrike">
                <a:solidFill>
                  <a:srgbClr val="000000"/>
                </a:solidFill>
                <a:latin typeface="Outfit Light"/>
                <a:ea typeface="Outfit Light"/>
                <a:cs typeface="Outfit Light"/>
                <a:sym typeface="Outfit Light"/>
              </a:rPr>
              <a:t>Start date, milestone, or other event</a:t>
            </a:r>
            <a:endParaRPr b="0" i="0" sz="3000" u="none" cap="none" strike="noStrike">
              <a:solidFill>
                <a:schemeClr val="dk1"/>
              </a:solidFill>
              <a:latin typeface="Calibri"/>
              <a:ea typeface="Calibri"/>
              <a:cs typeface="Calibri"/>
              <a:sym typeface="Calibri"/>
            </a:endParaRPr>
          </a:p>
        </p:txBody>
      </p:sp>
      <p:sp>
        <p:nvSpPr>
          <p:cNvPr id="826" name="Google Shape;826;p37"/>
          <p:cNvSpPr/>
          <p:nvPr/>
        </p:nvSpPr>
        <p:spPr>
          <a:xfrm>
            <a:off x="9018127" y="4826000"/>
            <a:ext cx="3518340" cy="1765300"/>
          </a:xfrm>
          <a:prstGeom prst="rect">
            <a:avLst/>
          </a:prstGeom>
          <a:noFill/>
          <a:ln>
            <a:noFill/>
          </a:ln>
        </p:spPr>
        <p:txBody>
          <a:bodyPr anchorCtr="0" anchor="t" bIns="0" lIns="0" spcFirstLastPara="1" rIns="0" wrap="square" tIns="0">
            <a:noAutofit/>
          </a:bodyPr>
          <a:lstStyle/>
          <a:p>
            <a:pPr indent="-342900" lvl="1" marL="685800" marR="0" rtl="0" algn="l">
              <a:lnSpc>
                <a:spcPct val="144000"/>
              </a:lnSpc>
              <a:spcBef>
                <a:spcPts val="0"/>
              </a:spcBef>
              <a:spcAft>
                <a:spcPts val="0"/>
              </a:spcAft>
              <a:buClr>
                <a:srgbClr val="000000"/>
              </a:buClr>
              <a:buSzPts val="3000"/>
              <a:buFont typeface="Outfit Light"/>
              <a:buChar char="•"/>
            </a:pPr>
            <a:r>
              <a:rPr b="0" i="0" lang="en-US" sz="3000" u="none" cap="none" strike="noStrike">
                <a:solidFill>
                  <a:srgbClr val="000000"/>
                </a:solidFill>
                <a:latin typeface="Outfit Light"/>
                <a:ea typeface="Outfit Light"/>
                <a:cs typeface="Outfit Light"/>
                <a:sym typeface="Outfit Light"/>
              </a:rPr>
              <a:t>Start date, milestone, or other event</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53" name="Shape 53"/>
        <p:cNvGrpSpPr/>
        <p:nvPr/>
      </p:nvGrpSpPr>
      <p:grpSpPr>
        <a:xfrm>
          <a:off x="0" y="0"/>
          <a:ext cx="0" cy="0"/>
          <a:chOff x="0" y="0"/>
          <a:chExt cx="0" cy="0"/>
        </a:xfrm>
      </p:grpSpPr>
      <p:pic>
        <p:nvPicPr>
          <p:cNvPr descr=" " id="54" name="Google Shape;54;p4"/>
          <p:cNvPicPr preferRelativeResize="0"/>
          <p:nvPr/>
        </p:nvPicPr>
        <p:blipFill rotWithShape="1">
          <a:blip r:embed="rId3">
            <a:alphaModFix/>
          </a:blip>
          <a:srcRect b="0" l="0" r="0" t="0"/>
          <a:stretch/>
        </p:blipFill>
        <p:spPr>
          <a:xfrm>
            <a:off x="0" y="0"/>
            <a:ext cx="24387048" cy="11252200"/>
          </a:xfrm>
          <a:prstGeom prst="rect">
            <a:avLst/>
          </a:prstGeom>
          <a:noFill/>
          <a:ln>
            <a:noFill/>
          </a:ln>
        </p:spPr>
      </p:pic>
      <p:sp>
        <p:nvSpPr>
          <p:cNvPr id="55" name="Google Shape;55;p4"/>
          <p:cNvSpPr/>
          <p:nvPr/>
        </p:nvSpPr>
        <p:spPr>
          <a:xfrm>
            <a:off x="6465108" y="12090400"/>
            <a:ext cx="11456832" cy="762000"/>
          </a:xfrm>
          <a:prstGeom prst="rect">
            <a:avLst/>
          </a:prstGeom>
          <a:noFill/>
          <a:ln>
            <a:noFill/>
          </a:ln>
        </p:spPr>
        <p:txBody>
          <a:bodyPr anchorCtr="0" anchor="t" bIns="0" lIns="0" spcFirstLastPara="1" rIns="0" wrap="square" tIns="0">
            <a:noAutofit/>
          </a:bodyPr>
          <a:lstStyle/>
          <a:p>
            <a:pPr indent="0" lvl="0" marL="0" marR="0" rtl="0" algn="ctr">
              <a:lnSpc>
                <a:spcPct val="132000"/>
              </a:lnSpc>
              <a:spcBef>
                <a:spcPts val="0"/>
              </a:spcBef>
              <a:spcAft>
                <a:spcPts val="0"/>
              </a:spcAft>
              <a:buClr>
                <a:srgbClr val="000000"/>
              </a:buClr>
              <a:buSzPts val="3600"/>
              <a:buFont typeface="Bricolage Grotesque"/>
              <a:buNone/>
            </a:pPr>
            <a:r>
              <a:rPr b="1" i="0" lang="en-US" sz="3600" u="none" cap="none" strike="noStrike">
                <a:solidFill>
                  <a:srgbClr val="000000"/>
                </a:solidFill>
                <a:latin typeface="Bricolage Grotesque"/>
                <a:ea typeface="Bricolage Grotesque"/>
                <a:cs typeface="Bricolage Grotesque"/>
                <a:sym typeface="Bricolage Grotesque"/>
              </a:rPr>
              <a:t>Add a caption</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831" name="Shape 831"/>
        <p:cNvGrpSpPr/>
        <p:nvPr/>
      </p:nvGrpSpPr>
      <p:grpSpPr>
        <a:xfrm>
          <a:off x="0" y="0"/>
          <a:ext cx="0" cy="0"/>
          <a:chOff x="0" y="0"/>
          <a:chExt cx="0" cy="0"/>
        </a:xfrm>
      </p:grpSpPr>
      <p:sp>
        <p:nvSpPr>
          <p:cNvPr id="832" name="Google Shape;832;p38"/>
          <p:cNvSpPr/>
          <p:nvPr/>
        </p:nvSpPr>
        <p:spPr>
          <a:xfrm>
            <a:off x="1625803" y="1625600"/>
            <a:ext cx="21135442" cy="104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a:off x="1625803" y="1625600"/>
            <a:ext cx="10561370" cy="104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1625803" y="3035300"/>
            <a:ext cx="10561370" cy="12700"/>
          </a:xfrm>
          <a:prstGeom prst="rect">
            <a:avLst/>
          </a:prstGeom>
          <a:solidFill>
            <a:srgbClr val="090714">
              <a:alpha val="1568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1625803" y="3048000"/>
            <a:ext cx="10561370" cy="76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a:off x="1625803" y="5461000"/>
            <a:ext cx="10561370" cy="27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8"/>
          <p:cNvSpPr/>
          <p:nvPr/>
        </p:nvSpPr>
        <p:spPr>
          <a:xfrm>
            <a:off x="1625803" y="5461000"/>
            <a:ext cx="10561370" cy="27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8"/>
          <p:cNvSpPr/>
          <p:nvPr/>
        </p:nvSpPr>
        <p:spPr>
          <a:xfrm>
            <a:off x="1456449" y="5461000"/>
            <a:ext cx="10900079" cy="3132667"/>
          </a:xfrm>
          <a:prstGeom prst="rect">
            <a:avLst/>
          </a:prstGeom>
          <a:noFill/>
          <a:ln>
            <a:noFill/>
          </a:ln>
        </p:spPr>
        <p:txBody>
          <a:bodyPr anchorCtr="0" anchor="t" bIns="0" lIns="0" spcFirstLastPara="1" rIns="0" wrap="square" tIns="0">
            <a:noAutofit/>
          </a:bodyPr>
          <a:lstStyle/>
          <a:p>
            <a:pPr indent="0" lvl="0" marL="0" marR="0" rtl="0" algn="ctr">
              <a:lnSpc>
                <a:spcPct val="137500"/>
              </a:lnSpc>
              <a:spcBef>
                <a:spcPts val="0"/>
              </a:spcBef>
              <a:spcAft>
                <a:spcPts val="0"/>
              </a:spcAft>
              <a:buClr>
                <a:srgbClr val="090714"/>
              </a:buClr>
              <a:buSzPts val="8000"/>
              <a:buFont typeface="Bricolage Grotesque"/>
              <a:buNone/>
            </a:pPr>
            <a:r>
              <a:rPr b="0" i="0" lang="en-US" sz="8000" u="none" cap="none" strike="noStrike">
                <a:solidFill>
                  <a:srgbClr val="090714"/>
                </a:solidFill>
                <a:latin typeface="Bricolage Grotesque"/>
                <a:ea typeface="Bricolage Grotesque"/>
                <a:cs typeface="Bricolage Grotesque"/>
                <a:sym typeface="Bricolage Grotesque"/>
              </a:rPr>
              <a:t>Partnership</a:t>
            </a:r>
            <a:endParaRPr b="0" i="0" sz="8000" u="none" cap="none" strike="noStrike">
              <a:solidFill>
                <a:schemeClr val="dk1"/>
              </a:solidFill>
              <a:latin typeface="Calibri"/>
              <a:ea typeface="Calibri"/>
              <a:cs typeface="Calibri"/>
              <a:sym typeface="Calibri"/>
            </a:endParaRPr>
          </a:p>
          <a:p>
            <a:pPr indent="0" lvl="0" marL="0" marR="0" rtl="0" algn="ctr">
              <a:lnSpc>
                <a:spcPct val="137500"/>
              </a:lnSpc>
              <a:spcBef>
                <a:spcPts val="0"/>
              </a:spcBef>
              <a:spcAft>
                <a:spcPts val="0"/>
              </a:spcAft>
              <a:buClr>
                <a:srgbClr val="FF7B52"/>
              </a:buClr>
              <a:buSzPts val="8000"/>
              <a:buFont typeface="Bricolage Grotesque"/>
              <a:buNone/>
            </a:pPr>
            <a:r>
              <a:rPr b="0" i="0" lang="en-US" sz="8000" u="none" cap="none" strike="noStrike">
                <a:solidFill>
                  <a:srgbClr val="FF7B52"/>
                </a:solidFill>
                <a:latin typeface="Bricolage Grotesque"/>
                <a:ea typeface="Bricolage Grotesque"/>
                <a:cs typeface="Bricolage Grotesque"/>
                <a:sym typeface="Bricolage Grotesque"/>
              </a:rPr>
              <a:t>Ipsum</a:t>
            </a:r>
            <a:endParaRPr b="0" i="0" sz="8000" u="none" cap="none" strike="noStrike">
              <a:solidFill>
                <a:schemeClr val="dk1"/>
              </a:solidFill>
              <a:latin typeface="Calibri"/>
              <a:ea typeface="Calibri"/>
              <a:cs typeface="Calibri"/>
              <a:sym typeface="Calibri"/>
            </a:endParaRPr>
          </a:p>
        </p:txBody>
      </p:sp>
      <p:sp>
        <p:nvSpPr>
          <p:cNvPr id="839" name="Google Shape;839;p38"/>
          <p:cNvSpPr/>
          <p:nvPr/>
        </p:nvSpPr>
        <p:spPr>
          <a:xfrm>
            <a:off x="1625803" y="10668000"/>
            <a:ext cx="10561370" cy="12700"/>
          </a:xfrm>
          <a:prstGeom prst="rect">
            <a:avLst/>
          </a:prstGeom>
          <a:solidFill>
            <a:srgbClr val="090714">
              <a:alpha val="1568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8"/>
          <p:cNvSpPr/>
          <p:nvPr/>
        </p:nvSpPr>
        <p:spPr>
          <a:xfrm>
            <a:off x="12187173" y="1625600"/>
            <a:ext cx="12702" cy="10464800"/>
          </a:xfrm>
          <a:prstGeom prst="rect">
            <a:avLst/>
          </a:prstGeom>
          <a:solidFill>
            <a:srgbClr val="090714">
              <a:alpha val="1568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8"/>
          <p:cNvSpPr/>
          <p:nvPr/>
        </p:nvSpPr>
        <p:spPr>
          <a:xfrm>
            <a:off x="12199875" y="1625600"/>
            <a:ext cx="10561370" cy="104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8"/>
          <p:cNvSpPr/>
          <p:nvPr/>
        </p:nvSpPr>
        <p:spPr>
          <a:xfrm>
            <a:off x="12199875" y="3035300"/>
            <a:ext cx="10561370" cy="12700"/>
          </a:xfrm>
          <a:prstGeom prst="rect">
            <a:avLst/>
          </a:prstGeom>
          <a:solidFill>
            <a:srgbClr val="090714">
              <a:alpha val="1568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8"/>
          <p:cNvSpPr/>
          <p:nvPr/>
        </p:nvSpPr>
        <p:spPr>
          <a:xfrm>
            <a:off x="12199875" y="3048000"/>
            <a:ext cx="10561370" cy="76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12199875" y="5461000"/>
            <a:ext cx="10561370" cy="27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12199875" y="5461000"/>
            <a:ext cx="10561370" cy="27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12030520" y="5461000"/>
            <a:ext cx="10900079" cy="3132667"/>
          </a:xfrm>
          <a:prstGeom prst="rect">
            <a:avLst/>
          </a:prstGeom>
          <a:noFill/>
          <a:ln>
            <a:noFill/>
          </a:ln>
        </p:spPr>
        <p:txBody>
          <a:bodyPr anchorCtr="0" anchor="t" bIns="0" lIns="0" spcFirstLastPara="1" rIns="0" wrap="square" tIns="0">
            <a:noAutofit/>
          </a:bodyPr>
          <a:lstStyle/>
          <a:p>
            <a:pPr indent="0" lvl="0" marL="0" marR="0" rtl="0" algn="ctr">
              <a:lnSpc>
                <a:spcPct val="137500"/>
              </a:lnSpc>
              <a:spcBef>
                <a:spcPts val="0"/>
              </a:spcBef>
              <a:spcAft>
                <a:spcPts val="0"/>
              </a:spcAft>
              <a:buClr>
                <a:srgbClr val="090714"/>
              </a:buClr>
              <a:buSzPts val="8000"/>
              <a:buFont typeface="Bricolage Grotesque"/>
              <a:buNone/>
            </a:pPr>
            <a:r>
              <a:rPr b="0" i="0" lang="en-US" sz="8000" u="none" cap="none" strike="noStrike">
                <a:solidFill>
                  <a:srgbClr val="090714"/>
                </a:solidFill>
                <a:latin typeface="Bricolage Grotesque"/>
                <a:ea typeface="Bricolage Grotesque"/>
                <a:cs typeface="Bricolage Grotesque"/>
                <a:sym typeface="Bricolage Grotesque"/>
              </a:rPr>
              <a:t>Lorem</a:t>
            </a:r>
            <a:endParaRPr b="0" i="0" sz="8000" u="none" cap="none" strike="noStrike">
              <a:solidFill>
                <a:schemeClr val="dk1"/>
              </a:solidFill>
              <a:latin typeface="Calibri"/>
              <a:ea typeface="Calibri"/>
              <a:cs typeface="Calibri"/>
              <a:sym typeface="Calibri"/>
            </a:endParaRPr>
          </a:p>
          <a:p>
            <a:pPr indent="0" lvl="0" marL="0" marR="0" rtl="0" algn="ctr">
              <a:lnSpc>
                <a:spcPct val="137500"/>
              </a:lnSpc>
              <a:spcBef>
                <a:spcPts val="0"/>
              </a:spcBef>
              <a:spcAft>
                <a:spcPts val="0"/>
              </a:spcAft>
              <a:buClr>
                <a:srgbClr val="FF7B52"/>
              </a:buClr>
              <a:buSzPts val="8000"/>
              <a:buFont typeface="Bricolage Grotesque"/>
              <a:buNone/>
            </a:pPr>
            <a:r>
              <a:rPr b="0" i="0" lang="en-US" sz="8000" u="none" cap="none" strike="noStrike">
                <a:solidFill>
                  <a:srgbClr val="FF7B52"/>
                </a:solidFill>
                <a:latin typeface="Bricolage Grotesque"/>
                <a:ea typeface="Bricolage Grotesque"/>
                <a:cs typeface="Bricolage Grotesque"/>
                <a:sym typeface="Bricolage Grotesque"/>
              </a:rPr>
              <a:t>Partnership</a:t>
            </a:r>
            <a:endParaRPr b="0" i="0" sz="8000" u="none" cap="none" strike="noStrike">
              <a:solidFill>
                <a:schemeClr val="dk1"/>
              </a:solidFill>
              <a:latin typeface="Calibri"/>
              <a:ea typeface="Calibri"/>
              <a:cs typeface="Calibri"/>
              <a:sym typeface="Calibri"/>
            </a:endParaRPr>
          </a:p>
        </p:txBody>
      </p:sp>
      <p:sp>
        <p:nvSpPr>
          <p:cNvPr id="847" name="Google Shape;847;p38"/>
          <p:cNvSpPr/>
          <p:nvPr/>
        </p:nvSpPr>
        <p:spPr>
          <a:xfrm>
            <a:off x="12199875" y="10668000"/>
            <a:ext cx="10561370" cy="12700"/>
          </a:xfrm>
          <a:prstGeom prst="rect">
            <a:avLst/>
          </a:prstGeom>
          <a:solidFill>
            <a:srgbClr val="090714">
              <a:alpha val="1568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p:nvPr/>
        </p:nvSpPr>
        <p:spPr>
          <a:xfrm>
            <a:off x="11240905" y="5905500"/>
            <a:ext cx="1905238" cy="1905000"/>
          </a:xfrm>
          <a:prstGeom prst="roundRect">
            <a:avLst>
              <a:gd fmla="val 266880" name="adj"/>
            </a:avLst>
          </a:prstGeom>
          <a:solidFill>
            <a:srgbClr val="FFFFFF"/>
          </a:solidFill>
          <a:ln cap="flat" cmpd="sng" w="12700">
            <a:solidFill>
              <a:srgbClr val="000000">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11793424" y="6159500"/>
            <a:ext cx="800200" cy="1651000"/>
          </a:xfrm>
          <a:prstGeom prst="rect">
            <a:avLst/>
          </a:prstGeom>
          <a:noFill/>
          <a:ln>
            <a:noFill/>
          </a:ln>
        </p:spPr>
        <p:txBody>
          <a:bodyPr anchorCtr="0" anchor="t" bIns="0" lIns="0" spcFirstLastPara="1" rIns="0" wrap="square" tIns="0">
            <a:noAutofit/>
          </a:bodyPr>
          <a:lstStyle/>
          <a:p>
            <a:pPr indent="0" lvl="0" marL="0" marR="0" rtl="0" algn="ctr">
              <a:lnSpc>
                <a:spcPct val="183333"/>
              </a:lnSpc>
              <a:spcBef>
                <a:spcPts val="0"/>
              </a:spcBef>
              <a:spcAft>
                <a:spcPts val="0"/>
              </a:spcAft>
              <a:buClr>
                <a:srgbClr val="090714"/>
              </a:buClr>
              <a:buSzPts val="6000"/>
              <a:buFont typeface="Georgia"/>
              <a:buNone/>
            </a:pPr>
            <a:r>
              <a:rPr b="0" i="1" lang="en-US" sz="6000" u="none" cap="none" strike="noStrike">
                <a:solidFill>
                  <a:srgbClr val="090714"/>
                </a:solidFill>
                <a:latin typeface="Georgia"/>
                <a:ea typeface="Georgia"/>
                <a:cs typeface="Georgia"/>
                <a:sym typeface="Georgia"/>
              </a:rPr>
              <a:t>&amp;</a:t>
            </a:r>
            <a:endParaRPr b="0" i="0" sz="6000" u="none" cap="none" strike="noStrike">
              <a:solidFill>
                <a:schemeClr val="dk1"/>
              </a:solidFill>
              <a:latin typeface="Calibri"/>
              <a:ea typeface="Calibri"/>
              <a:cs typeface="Calibri"/>
              <a:sym typeface="Calibri"/>
            </a:endParaRPr>
          </a:p>
        </p:txBody>
      </p:sp>
      <p:pic>
        <p:nvPicPr>
          <p:cNvPr descr=" " id="850" name="Google Shape;850;p38"/>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851" name="Google Shape;851;p38"/>
          <p:cNvPicPr preferRelativeResize="0"/>
          <p:nvPr/>
        </p:nvPicPr>
        <p:blipFill rotWithShape="1">
          <a:blip r:embed="rId4">
            <a:alphaModFix/>
          </a:blip>
          <a:srcRect b="0" l="0" r="0" t="0"/>
          <a:stretch/>
        </p:blipFill>
        <p:spPr>
          <a:xfrm>
            <a:off x="538087" y="12381347"/>
            <a:ext cx="702054" cy="738907"/>
          </a:xfrm>
          <a:prstGeom prst="rect">
            <a:avLst/>
          </a:prstGeom>
          <a:noFill/>
          <a:ln>
            <a:noFill/>
          </a:ln>
        </p:spPr>
      </p:pic>
      <p:sp>
        <p:nvSpPr>
          <p:cNvPr id="852" name="Google Shape;852;p38"/>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8"/>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8" name="Shape 858"/>
        <p:cNvGrpSpPr/>
        <p:nvPr/>
      </p:nvGrpSpPr>
      <p:grpSpPr>
        <a:xfrm>
          <a:off x="0" y="0"/>
          <a:ext cx="0" cy="0"/>
          <a:chOff x="0" y="0"/>
          <a:chExt cx="0" cy="0"/>
        </a:xfrm>
      </p:grpSpPr>
      <p:pic>
        <p:nvPicPr>
          <p:cNvPr descr=" " id="859" name="Google Shape;859;p39"/>
          <p:cNvPicPr preferRelativeResize="0"/>
          <p:nvPr/>
        </p:nvPicPr>
        <p:blipFill rotWithShape="1">
          <a:blip r:embed="rId3">
            <a:alphaModFix/>
          </a:blip>
          <a:srcRect b="0" l="0" r="0" t="0"/>
          <a:stretch/>
        </p:blipFill>
        <p:spPr>
          <a:xfrm>
            <a:off x="0" y="0"/>
            <a:ext cx="24387048" cy="13716000"/>
          </a:xfrm>
          <a:prstGeom prst="rect">
            <a:avLst/>
          </a:prstGeom>
          <a:noFill/>
          <a:ln>
            <a:noFill/>
          </a:ln>
        </p:spPr>
      </p:pic>
      <p:sp>
        <p:nvSpPr>
          <p:cNvPr id="860" name="Google Shape;860;p39"/>
          <p:cNvSpPr/>
          <p:nvPr/>
        </p:nvSpPr>
        <p:spPr>
          <a:xfrm>
            <a:off x="11787073" y="5537200"/>
            <a:ext cx="812902" cy="71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861" name="Google Shape;861;p39"/>
          <p:cNvPicPr preferRelativeResize="0"/>
          <p:nvPr/>
        </p:nvPicPr>
        <p:blipFill rotWithShape="1">
          <a:blip r:embed="rId4">
            <a:alphaModFix/>
          </a:blip>
          <a:srcRect b="0" l="0" r="0" t="0"/>
          <a:stretch/>
        </p:blipFill>
        <p:spPr>
          <a:xfrm>
            <a:off x="11787073" y="5537200"/>
            <a:ext cx="812902" cy="203200"/>
          </a:xfrm>
          <a:prstGeom prst="rect">
            <a:avLst/>
          </a:prstGeom>
          <a:noFill/>
          <a:ln>
            <a:noFill/>
          </a:ln>
        </p:spPr>
      </p:pic>
      <p:sp>
        <p:nvSpPr>
          <p:cNvPr id="862" name="Google Shape;862;p39"/>
          <p:cNvSpPr/>
          <p:nvPr/>
        </p:nvSpPr>
        <p:spPr>
          <a:xfrm>
            <a:off x="6340209" y="6248400"/>
            <a:ext cx="11706630" cy="1329267"/>
          </a:xfrm>
          <a:prstGeom prst="rect">
            <a:avLst/>
          </a:prstGeom>
          <a:noFill/>
          <a:ln>
            <a:noFill/>
          </a:ln>
        </p:spPr>
        <p:txBody>
          <a:bodyPr anchorCtr="0" anchor="t" bIns="0" lIns="0" spcFirstLastPara="1" rIns="0" wrap="square" tIns="0">
            <a:noAutofit/>
          </a:bodyPr>
          <a:lstStyle/>
          <a:p>
            <a:pPr indent="0" lvl="0" marL="0" marR="0" rtl="0" algn="ctr">
              <a:lnSpc>
                <a:spcPct val="108108"/>
              </a:lnSpc>
              <a:spcBef>
                <a:spcPts val="0"/>
              </a:spcBef>
              <a:spcAft>
                <a:spcPts val="0"/>
              </a:spcAft>
              <a:buClr>
                <a:srgbClr val="FEFEF7"/>
              </a:buClr>
              <a:buSzPts val="7400"/>
              <a:buFont typeface="Bricolage Grotesque"/>
              <a:buNone/>
            </a:pPr>
            <a:r>
              <a:rPr b="1" i="0" lang="en-US" sz="7400" u="none" cap="none" strike="noStrike">
                <a:solidFill>
                  <a:srgbClr val="FEFEF7"/>
                </a:solidFill>
                <a:latin typeface="Bricolage Grotesque"/>
                <a:ea typeface="Bricolage Grotesque"/>
                <a:cs typeface="Bricolage Grotesque"/>
                <a:sym typeface="Bricolage Grotesque"/>
              </a:rPr>
              <a:t>Ana Seperatör Başlığı</a:t>
            </a:r>
            <a:endParaRPr b="0" i="0" sz="7400" u="none" cap="none" strike="noStrike">
              <a:solidFill>
                <a:schemeClr val="dk1"/>
              </a:solidFill>
              <a:latin typeface="Calibri"/>
              <a:ea typeface="Calibri"/>
              <a:cs typeface="Calibri"/>
              <a:sym typeface="Calibri"/>
            </a:endParaRPr>
          </a:p>
        </p:txBody>
      </p:sp>
      <p:sp>
        <p:nvSpPr>
          <p:cNvPr id="863" name="Google Shape;863;p39"/>
          <p:cNvSpPr/>
          <p:nvPr/>
        </p:nvSpPr>
        <p:spPr>
          <a:xfrm>
            <a:off x="11787073" y="7264400"/>
            <a:ext cx="812902" cy="9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864" name="Google Shape;864;p39"/>
          <p:cNvPicPr preferRelativeResize="0"/>
          <p:nvPr/>
        </p:nvPicPr>
        <p:blipFill rotWithShape="1">
          <a:blip r:embed="rId4">
            <a:alphaModFix/>
          </a:blip>
          <a:srcRect b="0" l="0" r="0" t="0"/>
          <a:stretch/>
        </p:blipFill>
        <p:spPr>
          <a:xfrm>
            <a:off x="11787073" y="7975600"/>
            <a:ext cx="812902" cy="203200"/>
          </a:xfrm>
          <a:prstGeom prst="rect">
            <a:avLst/>
          </a:prstGeom>
          <a:noFill/>
          <a:ln>
            <a:noFill/>
          </a:ln>
        </p:spPr>
      </p:pic>
      <p:sp>
        <p:nvSpPr>
          <p:cNvPr id="865" name="Google Shape;865;p39"/>
          <p:cNvSpPr/>
          <p:nvPr/>
        </p:nvSpPr>
        <p:spPr>
          <a:xfrm>
            <a:off x="-2261475" y="4889850"/>
            <a:ext cx="10063800" cy="3936300"/>
          </a:xfrm>
          <a:prstGeom prst="rect">
            <a:avLst/>
          </a:prstGeom>
          <a:noFill/>
          <a:ln>
            <a:noFill/>
          </a:ln>
        </p:spPr>
        <p:txBody>
          <a:bodyPr anchorCtr="0" anchor="t" bIns="0" lIns="0" spcFirstLastPara="1" rIns="0" wrap="square" tIns="0">
            <a:noAutofit/>
          </a:bodyPr>
          <a:lstStyle/>
          <a:p>
            <a:pPr indent="0" lvl="0" marL="0" marR="0" rtl="0" algn="ctr">
              <a:lnSpc>
                <a:spcPct val="32000"/>
              </a:lnSpc>
              <a:spcBef>
                <a:spcPts val="0"/>
              </a:spcBef>
              <a:spcAft>
                <a:spcPts val="0"/>
              </a:spcAft>
              <a:buClr>
                <a:srgbClr val="FEFEF7"/>
              </a:buClr>
              <a:buSzPts val="40000"/>
              <a:buFont typeface="Bricolage Grotesque ExtraBold"/>
              <a:buNone/>
            </a:pPr>
            <a:r>
              <a:t/>
            </a:r>
            <a:endParaRPr sz="40000">
              <a:solidFill>
                <a:srgbClr val="254E49"/>
              </a:solidFill>
              <a:latin typeface="Bricolage Grotesque ExtraBold"/>
              <a:ea typeface="Bricolage Grotesque ExtraBold"/>
              <a:cs typeface="Bricolage Grotesque ExtraBold"/>
              <a:sym typeface="Bricolage Grotesque ExtraBold"/>
            </a:endParaRPr>
          </a:p>
          <a:p>
            <a:pPr indent="0" lvl="0" marL="0" marR="0" rtl="0" algn="ctr">
              <a:lnSpc>
                <a:spcPct val="32000"/>
              </a:lnSpc>
              <a:spcBef>
                <a:spcPts val="0"/>
              </a:spcBef>
              <a:spcAft>
                <a:spcPts val="0"/>
              </a:spcAft>
              <a:buClr>
                <a:srgbClr val="FEFEF7"/>
              </a:buClr>
              <a:buSzPts val="40000"/>
              <a:buFont typeface="Bricolage Grotesque ExtraBold"/>
              <a:buNone/>
            </a:pPr>
            <a:r>
              <a:rPr b="0" i="0" lang="en-US" sz="40000" u="none" cap="none" strike="noStrike">
                <a:solidFill>
                  <a:srgbClr val="254E49"/>
                </a:solidFill>
                <a:latin typeface="Bricolage Grotesque ExtraBold"/>
                <a:ea typeface="Bricolage Grotesque ExtraBold"/>
                <a:cs typeface="Bricolage Grotesque ExtraBold"/>
                <a:sym typeface="Bricolage Grotesque ExtraBold"/>
              </a:rPr>
              <a:t>0</a:t>
            </a:r>
            <a:r>
              <a:rPr lang="en-US" sz="40000">
                <a:solidFill>
                  <a:srgbClr val="254E49"/>
                </a:solidFill>
                <a:latin typeface="Bricolage Grotesque ExtraBold"/>
                <a:ea typeface="Bricolage Grotesque ExtraBold"/>
                <a:cs typeface="Bricolage Grotesque ExtraBold"/>
                <a:sym typeface="Bricolage Grotesque ExtraBold"/>
              </a:rPr>
              <a:t>5</a:t>
            </a:r>
            <a:endParaRPr b="0" i="0" sz="40000" u="none" cap="none" strike="noStrike">
              <a:solidFill>
                <a:srgbClr val="254E49"/>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870" name="Shape 870"/>
        <p:cNvGrpSpPr/>
        <p:nvPr/>
      </p:nvGrpSpPr>
      <p:grpSpPr>
        <a:xfrm>
          <a:off x="0" y="0"/>
          <a:ext cx="0" cy="0"/>
          <a:chOff x="0" y="0"/>
          <a:chExt cx="0" cy="0"/>
        </a:xfrm>
      </p:grpSpPr>
      <p:sp>
        <p:nvSpPr>
          <p:cNvPr id="871" name="Google Shape;871;p40"/>
          <p:cNvSpPr/>
          <p:nvPr/>
        </p:nvSpPr>
        <p:spPr>
          <a:xfrm>
            <a:off x="5347368" y="3657600"/>
            <a:ext cx="13686923" cy="640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872" name="Google Shape;872;p40"/>
          <p:cNvPicPr preferRelativeResize="0"/>
          <p:nvPr/>
        </p:nvPicPr>
        <p:blipFill rotWithShape="1">
          <a:blip r:embed="rId3">
            <a:alphaModFix/>
          </a:blip>
          <a:srcRect b="0" l="0" r="0" t="0"/>
          <a:stretch/>
        </p:blipFill>
        <p:spPr>
          <a:xfrm>
            <a:off x="4737692" y="3454400"/>
            <a:ext cx="14906274" cy="6807200"/>
          </a:xfrm>
          <a:prstGeom prst="rect">
            <a:avLst/>
          </a:prstGeom>
          <a:noFill/>
          <a:ln>
            <a:noFill/>
          </a:ln>
        </p:spPr>
      </p:pic>
      <p:sp>
        <p:nvSpPr>
          <p:cNvPr id="873" name="Google Shape;873;p40"/>
          <p:cNvSpPr/>
          <p:nvPr/>
        </p:nvSpPr>
        <p:spPr>
          <a:xfrm>
            <a:off x="9631459" y="9550400"/>
            <a:ext cx="5237288" cy="62653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Clr>
                <a:srgbClr val="090714"/>
              </a:buClr>
              <a:buSzPts val="2800"/>
              <a:buFont typeface="Outfit"/>
              <a:buNone/>
            </a:pPr>
            <a:r>
              <a:rPr b="0" i="0" lang="en-US" sz="2800" u="none" cap="none" strike="noStrike">
                <a:solidFill>
                  <a:srgbClr val="254E49"/>
                </a:solidFill>
                <a:latin typeface="Outfit"/>
                <a:ea typeface="Outfit"/>
                <a:cs typeface="Outfit"/>
                <a:sym typeface="Outfit"/>
              </a:rPr>
              <a:t>Kaynak: CareerBuilder 2016</a:t>
            </a:r>
            <a:endParaRPr b="0" i="0" sz="2800" u="none" cap="none" strike="noStrike">
              <a:solidFill>
                <a:srgbClr val="254E49"/>
              </a:solidFill>
              <a:latin typeface="Calibri"/>
              <a:ea typeface="Calibri"/>
              <a:cs typeface="Calibri"/>
              <a:sym typeface="Calibri"/>
            </a:endParaRPr>
          </a:p>
        </p:txBody>
      </p:sp>
      <p:pic>
        <p:nvPicPr>
          <p:cNvPr descr=" " id="874" name="Google Shape;874;p40"/>
          <p:cNvPicPr preferRelativeResize="0"/>
          <p:nvPr/>
        </p:nvPicPr>
        <p:blipFill rotWithShape="1">
          <a:blip r:embed="rId4">
            <a:alphaModFix/>
          </a:blip>
          <a:srcRect b="0" l="0" r="0" t="0"/>
          <a:stretch/>
        </p:blipFill>
        <p:spPr>
          <a:xfrm>
            <a:off x="406451" y="12242800"/>
            <a:ext cx="965321" cy="1016000"/>
          </a:xfrm>
          <a:prstGeom prst="rect">
            <a:avLst/>
          </a:prstGeom>
          <a:noFill/>
          <a:ln>
            <a:noFill/>
          </a:ln>
        </p:spPr>
      </p:pic>
      <p:pic>
        <p:nvPicPr>
          <p:cNvPr descr=" " id="875" name="Google Shape;875;p40"/>
          <p:cNvPicPr preferRelativeResize="0"/>
          <p:nvPr/>
        </p:nvPicPr>
        <p:blipFill rotWithShape="1">
          <a:blip r:embed="rId5">
            <a:alphaModFix/>
          </a:blip>
          <a:srcRect b="0" l="0" r="0" t="0"/>
          <a:stretch/>
        </p:blipFill>
        <p:spPr>
          <a:xfrm>
            <a:off x="538084" y="12381347"/>
            <a:ext cx="702051" cy="738907"/>
          </a:xfrm>
          <a:prstGeom prst="rect">
            <a:avLst/>
          </a:prstGeom>
          <a:noFill/>
          <a:ln>
            <a:noFill/>
          </a:ln>
        </p:spPr>
      </p:pic>
      <p:sp>
        <p:nvSpPr>
          <p:cNvPr id="876" name="Google Shape;876;p40"/>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882" name="Shape 882"/>
        <p:cNvGrpSpPr/>
        <p:nvPr/>
      </p:nvGrpSpPr>
      <p:grpSpPr>
        <a:xfrm>
          <a:off x="0" y="0"/>
          <a:ext cx="0" cy="0"/>
          <a:chOff x="0" y="0"/>
          <a:chExt cx="0" cy="0"/>
        </a:xfrm>
      </p:grpSpPr>
      <p:sp>
        <p:nvSpPr>
          <p:cNvPr id="883" name="Google Shape;883;p41"/>
          <p:cNvSpPr/>
          <p:nvPr/>
        </p:nvSpPr>
        <p:spPr>
          <a:xfrm>
            <a:off x="4058343" y="1219200"/>
            <a:ext cx="16274000" cy="112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884" name="Google Shape;884;p41"/>
          <p:cNvPicPr preferRelativeResize="0"/>
          <p:nvPr/>
        </p:nvPicPr>
        <p:blipFill rotWithShape="1">
          <a:blip r:embed="rId3">
            <a:alphaModFix/>
          </a:blip>
          <a:srcRect b="0" l="0" r="0" t="0"/>
          <a:stretch/>
        </p:blipFill>
        <p:spPr>
          <a:xfrm>
            <a:off x="3448667" y="1016000"/>
            <a:ext cx="17493354" cy="12496800"/>
          </a:xfrm>
          <a:prstGeom prst="rect">
            <a:avLst/>
          </a:prstGeom>
          <a:noFill/>
          <a:ln>
            <a:noFill/>
          </a:ln>
        </p:spPr>
      </p:pic>
      <p:pic>
        <p:nvPicPr>
          <p:cNvPr descr=" " id="885" name="Google Shape;885;p41"/>
          <p:cNvPicPr preferRelativeResize="0"/>
          <p:nvPr/>
        </p:nvPicPr>
        <p:blipFill rotWithShape="1">
          <a:blip r:embed="rId4">
            <a:alphaModFix/>
          </a:blip>
          <a:srcRect b="0" l="0" r="0" t="0"/>
          <a:stretch/>
        </p:blipFill>
        <p:spPr>
          <a:xfrm>
            <a:off x="406451" y="12242800"/>
            <a:ext cx="965321" cy="1016000"/>
          </a:xfrm>
          <a:prstGeom prst="rect">
            <a:avLst/>
          </a:prstGeom>
          <a:noFill/>
          <a:ln>
            <a:noFill/>
          </a:ln>
        </p:spPr>
      </p:pic>
      <p:pic>
        <p:nvPicPr>
          <p:cNvPr descr=" " id="886" name="Google Shape;886;p41"/>
          <p:cNvPicPr preferRelativeResize="0"/>
          <p:nvPr/>
        </p:nvPicPr>
        <p:blipFill rotWithShape="1">
          <a:blip r:embed="rId5">
            <a:alphaModFix/>
          </a:blip>
          <a:srcRect b="0" l="0" r="0" t="0"/>
          <a:stretch/>
        </p:blipFill>
        <p:spPr>
          <a:xfrm>
            <a:off x="538087" y="12381347"/>
            <a:ext cx="702054" cy="738907"/>
          </a:xfrm>
          <a:prstGeom prst="rect">
            <a:avLst/>
          </a:prstGeom>
          <a:noFill/>
          <a:ln>
            <a:noFill/>
          </a:ln>
        </p:spPr>
      </p:pic>
      <p:sp>
        <p:nvSpPr>
          <p:cNvPr id="887" name="Google Shape;887;p41"/>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1"/>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893" name="Shape 893"/>
        <p:cNvGrpSpPr/>
        <p:nvPr/>
      </p:nvGrpSpPr>
      <p:grpSpPr>
        <a:xfrm>
          <a:off x="0" y="0"/>
          <a:ext cx="0" cy="0"/>
          <a:chOff x="0" y="0"/>
          <a:chExt cx="0" cy="0"/>
        </a:xfrm>
      </p:grpSpPr>
      <p:sp>
        <p:nvSpPr>
          <p:cNvPr id="894" name="Google Shape;894;p42"/>
          <p:cNvSpPr/>
          <p:nvPr/>
        </p:nvSpPr>
        <p:spPr>
          <a:xfrm>
            <a:off x="3579342" y="1219200"/>
            <a:ext cx="17225512" cy="112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895" name="Google Shape;895;p42"/>
          <p:cNvPicPr preferRelativeResize="0"/>
          <p:nvPr/>
        </p:nvPicPr>
        <p:blipFill rotWithShape="1">
          <a:blip r:embed="rId3">
            <a:alphaModFix/>
          </a:blip>
          <a:srcRect b="0" l="0" r="0" t="0"/>
          <a:stretch/>
        </p:blipFill>
        <p:spPr>
          <a:xfrm>
            <a:off x="2969666" y="1016000"/>
            <a:ext cx="18444863" cy="12496800"/>
          </a:xfrm>
          <a:prstGeom prst="rect">
            <a:avLst/>
          </a:prstGeom>
          <a:noFill/>
          <a:ln>
            <a:noFill/>
          </a:ln>
        </p:spPr>
      </p:pic>
      <p:pic>
        <p:nvPicPr>
          <p:cNvPr descr=" " id="896" name="Google Shape;896;p42"/>
          <p:cNvPicPr preferRelativeResize="0"/>
          <p:nvPr/>
        </p:nvPicPr>
        <p:blipFill rotWithShape="1">
          <a:blip r:embed="rId4">
            <a:alphaModFix/>
          </a:blip>
          <a:srcRect b="0" l="0" r="0" t="0"/>
          <a:stretch/>
        </p:blipFill>
        <p:spPr>
          <a:xfrm>
            <a:off x="406451" y="12242800"/>
            <a:ext cx="965321" cy="1016000"/>
          </a:xfrm>
          <a:prstGeom prst="rect">
            <a:avLst/>
          </a:prstGeom>
          <a:noFill/>
          <a:ln>
            <a:noFill/>
          </a:ln>
        </p:spPr>
      </p:pic>
      <p:pic>
        <p:nvPicPr>
          <p:cNvPr descr=" " id="897" name="Google Shape;897;p42"/>
          <p:cNvPicPr preferRelativeResize="0"/>
          <p:nvPr/>
        </p:nvPicPr>
        <p:blipFill rotWithShape="1">
          <a:blip r:embed="rId5">
            <a:alphaModFix/>
          </a:blip>
          <a:srcRect b="0" l="0" r="0" t="0"/>
          <a:stretch/>
        </p:blipFill>
        <p:spPr>
          <a:xfrm>
            <a:off x="538087" y="12381347"/>
            <a:ext cx="702054" cy="738907"/>
          </a:xfrm>
          <a:prstGeom prst="rect">
            <a:avLst/>
          </a:prstGeom>
          <a:noFill/>
          <a:ln>
            <a:noFill/>
          </a:ln>
        </p:spPr>
      </p:pic>
      <p:sp>
        <p:nvSpPr>
          <p:cNvPr id="898" name="Google Shape;898;p42"/>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2"/>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904" name="Shape 904"/>
        <p:cNvGrpSpPr/>
        <p:nvPr/>
      </p:nvGrpSpPr>
      <p:grpSpPr>
        <a:xfrm>
          <a:off x="0" y="0"/>
          <a:ext cx="0" cy="0"/>
          <a:chOff x="0" y="0"/>
          <a:chExt cx="0" cy="0"/>
        </a:xfrm>
      </p:grpSpPr>
      <p:sp>
        <p:nvSpPr>
          <p:cNvPr id="905" name="Google Shape;905;p43"/>
          <p:cNvSpPr/>
          <p:nvPr/>
        </p:nvSpPr>
        <p:spPr>
          <a:xfrm>
            <a:off x="1625803" y="1625600"/>
            <a:ext cx="21135442" cy="104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6706438" y="3816350"/>
            <a:ext cx="10974172" cy="228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07" name="Google Shape;907;p43"/>
          <p:cNvPicPr preferRelativeResize="0"/>
          <p:nvPr/>
        </p:nvPicPr>
        <p:blipFill rotWithShape="1">
          <a:blip r:embed="rId3">
            <a:alphaModFix/>
          </a:blip>
          <a:srcRect b="0" l="0" r="0" t="0"/>
          <a:stretch/>
        </p:blipFill>
        <p:spPr>
          <a:xfrm>
            <a:off x="11177397" y="3816350"/>
            <a:ext cx="2032254" cy="1016000"/>
          </a:xfrm>
          <a:prstGeom prst="rect">
            <a:avLst/>
          </a:prstGeom>
          <a:noFill/>
          <a:ln>
            <a:noFill/>
          </a:ln>
        </p:spPr>
      </p:pic>
      <p:pic>
        <p:nvPicPr>
          <p:cNvPr descr=" " id="908" name="Google Shape;908;p43"/>
          <p:cNvPicPr preferRelativeResize="0"/>
          <p:nvPr/>
        </p:nvPicPr>
        <p:blipFill rotWithShape="1">
          <a:blip r:embed="rId4">
            <a:alphaModFix/>
          </a:blip>
          <a:srcRect b="0" l="0" r="0" t="0"/>
          <a:stretch/>
        </p:blipFill>
        <p:spPr>
          <a:xfrm>
            <a:off x="11267015" y="4062673"/>
            <a:ext cx="1853005" cy="523367"/>
          </a:xfrm>
          <a:prstGeom prst="rect">
            <a:avLst/>
          </a:prstGeom>
          <a:noFill/>
          <a:ln>
            <a:noFill/>
          </a:ln>
        </p:spPr>
      </p:pic>
      <p:sp>
        <p:nvSpPr>
          <p:cNvPr id="909" name="Google Shape;909;p43"/>
          <p:cNvSpPr/>
          <p:nvPr/>
        </p:nvSpPr>
        <p:spPr>
          <a:xfrm>
            <a:off x="6706438" y="5086350"/>
            <a:ext cx="10974172" cy="10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6706438" y="5086350"/>
            <a:ext cx="10974172" cy="101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6647164" y="5086350"/>
            <a:ext cx="11092720" cy="1134533"/>
          </a:xfrm>
          <a:prstGeom prst="rect">
            <a:avLst/>
          </a:prstGeom>
          <a:noFill/>
          <a:ln>
            <a:noFill/>
          </a:ln>
        </p:spPr>
        <p:txBody>
          <a:bodyPr anchorCtr="0" anchor="t" bIns="0" lIns="0" spcFirstLastPara="1" rIns="0" wrap="square" tIns="0">
            <a:noAutofit/>
          </a:bodyPr>
          <a:lstStyle/>
          <a:p>
            <a:pPr indent="0" lvl="0" marL="0" marR="0" rtl="0" algn="ctr">
              <a:lnSpc>
                <a:spcPct val="142857"/>
              </a:lnSpc>
              <a:spcBef>
                <a:spcPts val="0"/>
              </a:spcBef>
              <a:spcAft>
                <a:spcPts val="0"/>
              </a:spcAft>
              <a:buClr>
                <a:srgbClr val="090714"/>
              </a:buClr>
              <a:buSzPts val="2800"/>
              <a:buFont typeface="Outfit"/>
              <a:buNone/>
            </a:pPr>
            <a:r>
              <a:rPr b="0" i="0" lang="en-US" sz="2800" u="none" cap="none" strike="noStrike">
                <a:solidFill>
                  <a:srgbClr val="090714"/>
                </a:solidFill>
                <a:latin typeface="Outfit"/>
                <a:ea typeface="Outfit"/>
                <a:cs typeface="Outfit"/>
                <a:sym typeface="Outfit"/>
              </a:rPr>
              <a:t>20 ülkeye, 53 şehre dağılmış, tamamen uzaktan çalışan 80 kişilik ekip üyesine sahip Buffer’ın 2018 yılından bu yana,</a:t>
            </a:r>
            <a:endParaRPr b="0" i="0" sz="2800" u="none" cap="none" strike="noStrike">
              <a:solidFill>
                <a:schemeClr val="dk1"/>
              </a:solidFill>
              <a:latin typeface="Calibri"/>
              <a:ea typeface="Calibri"/>
              <a:cs typeface="Calibri"/>
              <a:sym typeface="Calibri"/>
            </a:endParaRPr>
          </a:p>
        </p:txBody>
      </p:sp>
      <p:sp>
        <p:nvSpPr>
          <p:cNvPr id="912" name="Google Shape;912;p43"/>
          <p:cNvSpPr/>
          <p:nvPr/>
        </p:nvSpPr>
        <p:spPr>
          <a:xfrm>
            <a:off x="6706438" y="7118350"/>
            <a:ext cx="10974172" cy="328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3"/>
          <p:cNvSpPr/>
          <p:nvPr/>
        </p:nvSpPr>
        <p:spPr>
          <a:xfrm>
            <a:off x="6706438" y="7118350"/>
            <a:ext cx="10974172" cy="12700"/>
          </a:xfrm>
          <a:prstGeom prst="rect">
            <a:avLst/>
          </a:prstGeom>
          <a:solidFill>
            <a:srgbClr val="090714">
              <a:alpha val="784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3"/>
          <p:cNvSpPr/>
          <p:nvPr/>
        </p:nvSpPr>
        <p:spPr>
          <a:xfrm>
            <a:off x="6706438" y="7639050"/>
            <a:ext cx="10974172"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6621761" y="7639050"/>
            <a:ext cx="779031" cy="778933"/>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90714"/>
              </a:buClr>
              <a:buSzPts val="4000"/>
              <a:buFont typeface="Outfit Medium"/>
              <a:buNone/>
            </a:pPr>
            <a:r>
              <a:rPr b="0" i="0" lang="en-US" sz="4000" u="none" cap="none" strike="noStrike">
                <a:solidFill>
                  <a:srgbClr val="090714"/>
                </a:solidFill>
                <a:latin typeface="Outfit Medium"/>
                <a:ea typeface="Outfit Medium"/>
                <a:cs typeface="Outfit Medium"/>
                <a:sym typeface="Outfit Medium"/>
              </a:rPr>
              <a:t>✅</a:t>
            </a:r>
            <a:endParaRPr b="0" i="0" sz="4000" u="none" cap="none" strike="noStrike">
              <a:solidFill>
                <a:schemeClr val="dk1"/>
              </a:solidFill>
              <a:latin typeface="Calibri"/>
              <a:ea typeface="Calibri"/>
              <a:cs typeface="Calibri"/>
              <a:sym typeface="Calibri"/>
            </a:endParaRPr>
          </a:p>
        </p:txBody>
      </p:sp>
      <p:sp>
        <p:nvSpPr>
          <p:cNvPr id="916" name="Google Shape;916;p43"/>
          <p:cNvSpPr/>
          <p:nvPr/>
        </p:nvSpPr>
        <p:spPr>
          <a:xfrm>
            <a:off x="7519340" y="7639050"/>
            <a:ext cx="10330624" cy="778933"/>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90714"/>
              </a:buClr>
              <a:buSzPts val="4000"/>
              <a:buFont typeface="Outfit Medium"/>
              <a:buNone/>
            </a:pPr>
            <a:r>
              <a:rPr b="0" i="0" lang="en-US" sz="4000" u="none" cap="none" strike="noStrike">
                <a:solidFill>
                  <a:srgbClr val="090714"/>
                </a:solidFill>
                <a:latin typeface="Outfit Medium"/>
                <a:ea typeface="Outfit Medium"/>
                <a:cs typeface="Outfit Medium"/>
                <a:sym typeface="Outfit Medium"/>
              </a:rPr>
              <a:t>Çalışanı elde tutma oranı: </a:t>
            </a:r>
            <a:r>
              <a:rPr b="0" i="0" lang="en-US" sz="4000" u="none" cap="none" strike="noStrike">
                <a:solidFill>
                  <a:srgbClr val="3A1DF5"/>
                </a:solidFill>
                <a:latin typeface="Outfit Medium"/>
                <a:ea typeface="Outfit Medium"/>
                <a:cs typeface="Outfit Medium"/>
                <a:sym typeface="Outfit Medium"/>
              </a:rPr>
              <a:t>%94</a:t>
            </a:r>
            <a:endParaRPr b="0" i="0" sz="4000" u="none" cap="none" strike="noStrike">
              <a:solidFill>
                <a:schemeClr val="dk1"/>
              </a:solidFill>
              <a:latin typeface="Calibri"/>
              <a:ea typeface="Calibri"/>
              <a:cs typeface="Calibri"/>
              <a:sym typeface="Calibri"/>
            </a:endParaRPr>
          </a:p>
        </p:txBody>
      </p:sp>
      <p:sp>
        <p:nvSpPr>
          <p:cNvPr id="917" name="Google Shape;917;p43"/>
          <p:cNvSpPr/>
          <p:nvPr/>
        </p:nvSpPr>
        <p:spPr>
          <a:xfrm>
            <a:off x="6706438" y="8756650"/>
            <a:ext cx="10974172" cy="12700"/>
          </a:xfrm>
          <a:prstGeom prst="rect">
            <a:avLst/>
          </a:prstGeom>
          <a:solidFill>
            <a:srgbClr val="090714">
              <a:alpha val="784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6706438" y="9277350"/>
            <a:ext cx="10974172" cy="6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6621761" y="9277350"/>
            <a:ext cx="779031" cy="778933"/>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90714"/>
              </a:buClr>
              <a:buSzPts val="4000"/>
              <a:buFont typeface="Outfit Medium"/>
              <a:buNone/>
            </a:pPr>
            <a:r>
              <a:rPr b="0" i="0" lang="en-US" sz="4000" u="none" cap="none" strike="noStrike">
                <a:solidFill>
                  <a:srgbClr val="090714"/>
                </a:solidFill>
                <a:latin typeface="Outfit Medium"/>
                <a:ea typeface="Outfit Medium"/>
                <a:cs typeface="Outfit Medium"/>
                <a:sym typeface="Outfit Medium"/>
              </a:rPr>
              <a:t>❌</a:t>
            </a:r>
            <a:endParaRPr b="0" i="0" sz="4000" u="none" cap="none" strike="noStrike">
              <a:solidFill>
                <a:schemeClr val="dk1"/>
              </a:solidFill>
              <a:latin typeface="Calibri"/>
              <a:ea typeface="Calibri"/>
              <a:cs typeface="Calibri"/>
              <a:sym typeface="Calibri"/>
            </a:endParaRPr>
          </a:p>
        </p:txBody>
      </p:sp>
      <p:sp>
        <p:nvSpPr>
          <p:cNvPr id="920" name="Google Shape;920;p43"/>
          <p:cNvSpPr/>
          <p:nvPr/>
        </p:nvSpPr>
        <p:spPr>
          <a:xfrm>
            <a:off x="7519340" y="9277350"/>
            <a:ext cx="10330624" cy="778933"/>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90714"/>
              </a:buClr>
              <a:buSzPts val="4000"/>
              <a:buFont typeface="Outfit Medium"/>
              <a:buNone/>
            </a:pPr>
            <a:r>
              <a:rPr b="0" i="0" lang="en-US" sz="4000" u="none" cap="none" strike="noStrike">
                <a:solidFill>
                  <a:srgbClr val="090714"/>
                </a:solidFill>
                <a:latin typeface="Outfit Medium"/>
                <a:ea typeface="Outfit Medium"/>
                <a:cs typeface="Outfit Medium"/>
                <a:sym typeface="Outfit Medium"/>
              </a:rPr>
              <a:t>Turnover rate oranı: </a:t>
            </a:r>
            <a:r>
              <a:rPr b="0" i="0" lang="en-US" sz="4000" u="none" cap="none" strike="noStrike">
                <a:solidFill>
                  <a:srgbClr val="3A1DF5"/>
                </a:solidFill>
                <a:latin typeface="Outfit Medium"/>
                <a:ea typeface="Outfit Medium"/>
                <a:cs typeface="Outfit Medium"/>
                <a:sym typeface="Outfit Medium"/>
              </a:rPr>
              <a:t>%5,8</a:t>
            </a:r>
            <a:endParaRPr b="0" i="0" sz="4000" u="none" cap="none" strike="noStrike">
              <a:solidFill>
                <a:schemeClr val="dk1"/>
              </a:solidFill>
              <a:latin typeface="Calibri"/>
              <a:ea typeface="Calibri"/>
              <a:cs typeface="Calibri"/>
              <a:sym typeface="Calibri"/>
            </a:endParaRPr>
          </a:p>
        </p:txBody>
      </p:sp>
      <p:sp>
        <p:nvSpPr>
          <p:cNvPr id="921" name="Google Shape;921;p43"/>
          <p:cNvSpPr/>
          <p:nvPr/>
        </p:nvSpPr>
        <p:spPr>
          <a:xfrm>
            <a:off x="6706438" y="10394950"/>
            <a:ext cx="10974172" cy="12700"/>
          </a:xfrm>
          <a:prstGeom prst="rect">
            <a:avLst/>
          </a:prstGeom>
          <a:solidFill>
            <a:srgbClr val="090714">
              <a:alpha val="784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22" name="Google Shape;922;p43"/>
          <p:cNvPicPr preferRelativeResize="0"/>
          <p:nvPr/>
        </p:nvPicPr>
        <p:blipFill rotWithShape="1">
          <a:blip r:embed="rId5">
            <a:alphaModFix/>
          </a:blip>
          <a:srcRect b="0" l="0" r="0" t="0"/>
          <a:stretch/>
        </p:blipFill>
        <p:spPr>
          <a:xfrm>
            <a:off x="406451" y="12242800"/>
            <a:ext cx="965321" cy="1016000"/>
          </a:xfrm>
          <a:prstGeom prst="rect">
            <a:avLst/>
          </a:prstGeom>
          <a:noFill/>
          <a:ln>
            <a:noFill/>
          </a:ln>
        </p:spPr>
      </p:pic>
      <p:pic>
        <p:nvPicPr>
          <p:cNvPr descr=" " id="923" name="Google Shape;923;p43"/>
          <p:cNvPicPr preferRelativeResize="0"/>
          <p:nvPr/>
        </p:nvPicPr>
        <p:blipFill rotWithShape="1">
          <a:blip r:embed="rId6">
            <a:alphaModFix/>
          </a:blip>
          <a:srcRect b="0" l="0" r="0" t="0"/>
          <a:stretch/>
        </p:blipFill>
        <p:spPr>
          <a:xfrm>
            <a:off x="538081" y="12381347"/>
            <a:ext cx="702048" cy="738907"/>
          </a:xfrm>
          <a:prstGeom prst="rect">
            <a:avLst/>
          </a:prstGeom>
          <a:noFill/>
          <a:ln>
            <a:noFill/>
          </a:ln>
        </p:spPr>
      </p:pic>
      <p:sp>
        <p:nvSpPr>
          <p:cNvPr id="924" name="Google Shape;924;p43"/>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7B52"/>
        </a:solidFill>
      </p:bgPr>
    </p:bg>
    <p:spTree>
      <p:nvGrpSpPr>
        <p:cNvPr id="930" name="Shape 930"/>
        <p:cNvGrpSpPr/>
        <p:nvPr/>
      </p:nvGrpSpPr>
      <p:grpSpPr>
        <a:xfrm>
          <a:off x="0" y="0"/>
          <a:ext cx="0" cy="0"/>
          <a:chOff x="0" y="0"/>
          <a:chExt cx="0" cy="0"/>
        </a:xfrm>
      </p:grpSpPr>
      <p:pic>
        <p:nvPicPr>
          <p:cNvPr descr=" " id="931" name="Google Shape;931;p44"/>
          <p:cNvPicPr preferRelativeResize="0"/>
          <p:nvPr/>
        </p:nvPicPr>
        <p:blipFill rotWithShape="1">
          <a:blip r:embed="rId3">
            <a:alphaModFix/>
          </a:blip>
          <a:srcRect b="0" l="0" r="0" t="0"/>
          <a:stretch/>
        </p:blipFill>
        <p:spPr>
          <a:xfrm>
            <a:off x="14429003" y="0"/>
            <a:ext cx="9958045" cy="13716000"/>
          </a:xfrm>
          <a:prstGeom prst="rect">
            <a:avLst/>
          </a:prstGeom>
          <a:noFill/>
          <a:ln>
            <a:noFill/>
          </a:ln>
        </p:spPr>
      </p:pic>
      <p:pic>
        <p:nvPicPr>
          <p:cNvPr descr=" " id="932" name="Google Shape;932;p44"/>
          <p:cNvPicPr preferRelativeResize="0"/>
          <p:nvPr/>
        </p:nvPicPr>
        <p:blipFill rotWithShape="1">
          <a:blip r:embed="rId4">
            <a:alphaModFix/>
          </a:blip>
          <a:srcRect b="0" l="0" r="0" t="0"/>
          <a:stretch/>
        </p:blipFill>
        <p:spPr>
          <a:xfrm>
            <a:off x="17108462" y="0"/>
            <a:ext cx="7278586" cy="13716000"/>
          </a:xfrm>
          <a:prstGeom prst="rect">
            <a:avLst/>
          </a:prstGeom>
          <a:noFill/>
          <a:ln>
            <a:noFill/>
          </a:ln>
        </p:spPr>
      </p:pic>
      <p:sp>
        <p:nvSpPr>
          <p:cNvPr id="933" name="Google Shape;933;p44"/>
          <p:cNvSpPr/>
          <p:nvPr/>
        </p:nvSpPr>
        <p:spPr>
          <a:xfrm>
            <a:off x="7862283" y="5676900"/>
            <a:ext cx="8675184" cy="30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34" name="Google Shape;934;p44"/>
          <p:cNvPicPr preferRelativeResize="0"/>
          <p:nvPr/>
        </p:nvPicPr>
        <p:blipFill rotWithShape="1">
          <a:blip r:embed="rId5">
            <a:alphaModFix/>
          </a:blip>
          <a:srcRect b="0" l="0" r="0" t="0"/>
          <a:stretch/>
        </p:blipFill>
        <p:spPr>
          <a:xfrm>
            <a:off x="11793424" y="5676900"/>
            <a:ext cx="812902" cy="25400"/>
          </a:xfrm>
          <a:prstGeom prst="rect">
            <a:avLst/>
          </a:prstGeom>
          <a:noFill/>
          <a:ln>
            <a:noFill/>
          </a:ln>
        </p:spPr>
      </p:pic>
      <p:sp>
        <p:nvSpPr>
          <p:cNvPr id="935" name="Google Shape;935;p44"/>
          <p:cNvSpPr/>
          <p:nvPr/>
        </p:nvSpPr>
        <p:spPr>
          <a:xfrm>
            <a:off x="7659057" y="6210300"/>
            <a:ext cx="9081635" cy="2032000"/>
          </a:xfrm>
          <a:prstGeom prst="rect">
            <a:avLst/>
          </a:prstGeom>
          <a:noFill/>
          <a:ln>
            <a:noFill/>
          </a:ln>
        </p:spPr>
        <p:txBody>
          <a:bodyPr anchorCtr="0" anchor="ctr" bIns="0" lIns="0" spcFirstLastPara="1" rIns="0" wrap="square" tIns="0">
            <a:noAutofit/>
          </a:bodyPr>
          <a:lstStyle/>
          <a:p>
            <a:pPr indent="0" lvl="0" marL="0" marR="0" rtl="0" algn="ctr">
              <a:lnSpc>
                <a:spcPct val="133333"/>
              </a:lnSpc>
              <a:spcBef>
                <a:spcPts val="0"/>
              </a:spcBef>
              <a:spcAft>
                <a:spcPts val="0"/>
              </a:spcAft>
              <a:buClr>
                <a:srgbClr val="FFFFFF"/>
              </a:buClr>
              <a:buSzPts val="9600"/>
              <a:buFont typeface="Bricolage Grotesque SemiBold"/>
              <a:buNone/>
            </a:pPr>
            <a:r>
              <a:rPr b="0" i="0" lang="en-US" sz="9600" u="none" cap="none" strike="noStrike">
                <a:solidFill>
                  <a:srgbClr val="FFFFFF"/>
                </a:solidFill>
                <a:latin typeface="Bricolage Grotesque SemiBold"/>
                <a:ea typeface="Bricolage Grotesque SemiBold"/>
                <a:cs typeface="Bricolage Grotesque SemiBold"/>
                <a:sym typeface="Bricolage Grotesque SemiBold"/>
              </a:rPr>
              <a:t>Teşekkürler</a:t>
            </a:r>
            <a:endParaRPr b="0" i="0" sz="9600" u="none" cap="none" strike="noStrike">
              <a:solidFill>
                <a:schemeClr val="dk1"/>
              </a:solidFill>
              <a:latin typeface="Calibri"/>
              <a:ea typeface="Calibri"/>
              <a:cs typeface="Calibri"/>
              <a:sym typeface="Calibri"/>
            </a:endParaRPr>
          </a:p>
        </p:txBody>
      </p:sp>
      <p:pic>
        <p:nvPicPr>
          <p:cNvPr descr=" " id="936" name="Google Shape;936;p44"/>
          <p:cNvPicPr preferRelativeResize="0"/>
          <p:nvPr/>
        </p:nvPicPr>
        <p:blipFill rotWithShape="1">
          <a:blip r:embed="rId5">
            <a:alphaModFix/>
          </a:blip>
          <a:srcRect b="0" l="0" r="0" t="0"/>
          <a:stretch/>
        </p:blipFill>
        <p:spPr>
          <a:xfrm>
            <a:off x="11793424" y="8750300"/>
            <a:ext cx="812902" cy="25400"/>
          </a:xfrm>
          <a:prstGeom prst="rect">
            <a:avLst/>
          </a:prstGeom>
          <a:noFill/>
          <a:ln>
            <a:noFill/>
          </a:ln>
        </p:spPr>
      </p:pic>
      <p:sp>
        <p:nvSpPr>
          <p:cNvPr id="937" name="Google Shape;937;p44"/>
          <p:cNvSpPr/>
          <p:nvPr/>
        </p:nvSpPr>
        <p:spPr>
          <a:xfrm>
            <a:off x="10309455" y="12568767"/>
            <a:ext cx="3793541" cy="694267"/>
          </a:xfrm>
          <a:prstGeom prst="rect">
            <a:avLst/>
          </a:prstGeom>
          <a:noFill/>
          <a:ln>
            <a:noFill/>
          </a:ln>
        </p:spPr>
        <p:txBody>
          <a:bodyPr anchorCtr="0" anchor="ctr" bIns="0" lIns="0" spcFirstLastPara="1" rIns="0" wrap="square" tIns="0">
            <a:noAutofit/>
          </a:bodyPr>
          <a:lstStyle/>
          <a:p>
            <a:pPr indent="0" lvl="0" marL="0" marR="0" rtl="0" algn="ctr">
              <a:lnSpc>
                <a:spcPct val="240000"/>
              </a:lnSpc>
              <a:spcBef>
                <a:spcPts val="0"/>
              </a:spcBef>
              <a:spcAft>
                <a:spcPts val="0"/>
              </a:spcAft>
              <a:buClr>
                <a:srgbClr val="FFFFFF"/>
              </a:buClr>
              <a:buSzPts val="2000"/>
              <a:buFont typeface="Outfit Medium"/>
              <a:buNone/>
            </a:pPr>
            <a:r>
              <a:rPr b="0" i="0" lang="en-US" sz="2000" u="none" cap="none" strike="noStrike">
                <a:solidFill>
                  <a:srgbClr val="FFFFFF"/>
                </a:solidFill>
                <a:latin typeface="Outfit Medium"/>
                <a:ea typeface="Outfit Medium"/>
                <a:cs typeface="Outfit Medium"/>
                <a:sym typeface="Outfit Medium"/>
              </a:rPr>
              <a:t>Tüm hakları saklıdır. © 2024</a:t>
            </a:r>
            <a:endParaRPr b="0" i="0" sz="2000" u="none" cap="none" strike="noStrike">
              <a:solidFill>
                <a:schemeClr val="dk1"/>
              </a:solidFill>
              <a:latin typeface="Calibri"/>
              <a:ea typeface="Calibri"/>
              <a:cs typeface="Calibri"/>
              <a:sym typeface="Calibri"/>
            </a:endParaRPr>
          </a:p>
        </p:txBody>
      </p:sp>
      <p:sp>
        <p:nvSpPr>
          <p:cNvPr id="938" name="Google Shape;938;p44"/>
          <p:cNvSpPr/>
          <p:nvPr/>
        </p:nvSpPr>
        <p:spPr>
          <a:xfrm>
            <a:off x="7316114" y="10325100"/>
            <a:ext cx="10001108" cy="1767822"/>
          </a:xfrm>
          <a:prstGeom prst="roundRect">
            <a:avLst>
              <a:gd fmla="val 93622" name="adj"/>
            </a:avLst>
          </a:prstGeom>
          <a:solidFill>
            <a:srgbClr val="91230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7862283" y="10871200"/>
            <a:ext cx="5499787" cy="838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FFF4F1"/>
              </a:buClr>
              <a:buSzPts val="3600"/>
              <a:buFont typeface="Outfit SemiBold"/>
              <a:buNone/>
            </a:pPr>
            <a:r>
              <a:rPr b="0" i="0" lang="en-US" sz="3600" u="none" cap="none" strike="noStrike">
                <a:solidFill>
                  <a:srgbClr val="FFE7D8"/>
                </a:solidFill>
                <a:latin typeface="Outfit SemiBold"/>
                <a:ea typeface="Outfit SemiBold"/>
                <a:cs typeface="Outfit SemiBold"/>
                <a:sym typeface="Outfit SemiBold"/>
              </a:rPr>
              <a:t>welcome@inbound.com.tr</a:t>
            </a:r>
            <a:endParaRPr b="0" i="0" sz="3600" u="none" cap="none" strike="noStrike">
              <a:solidFill>
                <a:srgbClr val="FFE7D8"/>
              </a:solidFill>
              <a:latin typeface="Calibri"/>
              <a:ea typeface="Calibri"/>
              <a:cs typeface="Calibri"/>
              <a:sym typeface="Calibri"/>
            </a:endParaRPr>
          </a:p>
        </p:txBody>
      </p:sp>
      <p:sp>
        <p:nvSpPr>
          <p:cNvPr id="940" name="Google Shape;940;p44"/>
          <p:cNvSpPr/>
          <p:nvPr/>
        </p:nvSpPr>
        <p:spPr>
          <a:xfrm>
            <a:off x="15610251" y="10515600"/>
            <a:ext cx="1397175" cy="1397000"/>
          </a:xfrm>
          <a:prstGeom prst="ellipse">
            <a:avLst/>
          </a:prstGeom>
          <a:solidFill>
            <a:srgbClr val="91230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41" name="Google Shape;941;p44"/>
          <p:cNvPicPr preferRelativeResize="0"/>
          <p:nvPr/>
        </p:nvPicPr>
        <p:blipFill rotWithShape="1">
          <a:blip r:embed="rId6">
            <a:alphaModFix/>
          </a:blip>
          <a:srcRect b="0" l="0" r="0" t="0"/>
          <a:stretch/>
        </p:blipFill>
        <p:spPr>
          <a:xfrm>
            <a:off x="16086064" y="10991354"/>
            <a:ext cx="445546" cy="445492"/>
          </a:xfrm>
          <a:prstGeom prst="rect">
            <a:avLst/>
          </a:prstGeom>
          <a:noFill/>
          <a:ln>
            <a:noFill/>
          </a:ln>
        </p:spPr>
      </p:pic>
      <p:pic>
        <p:nvPicPr>
          <p:cNvPr descr=" " id="942" name="Google Shape;942;p44"/>
          <p:cNvPicPr preferRelativeResize="0"/>
          <p:nvPr/>
        </p:nvPicPr>
        <p:blipFill rotWithShape="1">
          <a:blip r:embed="rId7">
            <a:alphaModFix/>
          </a:blip>
          <a:srcRect b="0" l="0" r="0" t="0"/>
          <a:stretch/>
        </p:blipFill>
        <p:spPr>
          <a:xfrm>
            <a:off x="16293440" y="11031649"/>
            <a:ext cx="207878" cy="364902"/>
          </a:xfrm>
          <a:prstGeom prst="rect">
            <a:avLst/>
          </a:prstGeom>
          <a:noFill/>
          <a:ln>
            <a:noFill/>
          </a:ln>
        </p:spPr>
      </p:pic>
      <p:pic>
        <p:nvPicPr>
          <p:cNvPr descr=" " id="943" name="Google Shape;943;p44"/>
          <p:cNvPicPr preferRelativeResize="0"/>
          <p:nvPr/>
        </p:nvPicPr>
        <p:blipFill rotWithShape="1">
          <a:blip r:embed="rId8">
            <a:alphaModFix/>
          </a:blip>
          <a:srcRect b="0" l="0" r="0" t="0"/>
          <a:stretch/>
        </p:blipFill>
        <p:spPr>
          <a:xfrm>
            <a:off x="16116353" y="11188700"/>
            <a:ext cx="384964" cy="50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332F"/>
        </a:solidFill>
      </p:bgPr>
    </p:bg>
    <p:spTree>
      <p:nvGrpSpPr>
        <p:cNvPr id="948" name="Shape 948"/>
        <p:cNvGrpSpPr/>
        <p:nvPr/>
      </p:nvGrpSpPr>
      <p:grpSpPr>
        <a:xfrm>
          <a:off x="0" y="0"/>
          <a:ext cx="0" cy="0"/>
          <a:chOff x="0" y="0"/>
          <a:chExt cx="0" cy="0"/>
        </a:xfrm>
      </p:grpSpPr>
      <p:sp>
        <p:nvSpPr>
          <p:cNvPr id="949" name="Google Shape;949;p45"/>
          <p:cNvSpPr/>
          <p:nvPr/>
        </p:nvSpPr>
        <p:spPr>
          <a:xfrm>
            <a:off x="10322157" y="12568767"/>
            <a:ext cx="3780839" cy="694267"/>
          </a:xfrm>
          <a:prstGeom prst="rect">
            <a:avLst/>
          </a:prstGeom>
          <a:noFill/>
          <a:ln>
            <a:noFill/>
          </a:ln>
        </p:spPr>
        <p:txBody>
          <a:bodyPr anchorCtr="0" anchor="ctr" bIns="0" lIns="0" spcFirstLastPara="1" rIns="0" wrap="square" tIns="0">
            <a:noAutofit/>
          </a:bodyPr>
          <a:lstStyle/>
          <a:p>
            <a:pPr indent="0" lvl="0" marL="0" marR="0" rtl="0" algn="ctr">
              <a:lnSpc>
                <a:spcPct val="240000"/>
              </a:lnSpc>
              <a:spcBef>
                <a:spcPts val="0"/>
              </a:spcBef>
              <a:spcAft>
                <a:spcPts val="0"/>
              </a:spcAft>
              <a:buClr>
                <a:srgbClr val="FFFFFF"/>
              </a:buClr>
              <a:buSzPts val="2000"/>
              <a:buFont typeface="Outfit"/>
              <a:buNone/>
            </a:pPr>
            <a:r>
              <a:rPr b="0" i="0" lang="en-US" sz="2000" u="none" cap="none" strike="noStrike">
                <a:solidFill>
                  <a:srgbClr val="FFFFFF"/>
                </a:solidFill>
                <a:latin typeface="Outfit"/>
                <a:ea typeface="Outfit"/>
                <a:cs typeface="Outfit"/>
                <a:sym typeface="Outfit"/>
              </a:rPr>
              <a:t>Tüm hakları saklıdır. © 2024</a:t>
            </a:r>
            <a:endParaRPr b="0" i="0" sz="2000" u="none" cap="none" strike="noStrike">
              <a:solidFill>
                <a:schemeClr val="dk1"/>
              </a:solidFill>
              <a:latin typeface="Calibri"/>
              <a:ea typeface="Calibri"/>
              <a:cs typeface="Calibri"/>
              <a:sym typeface="Calibri"/>
            </a:endParaRPr>
          </a:p>
        </p:txBody>
      </p:sp>
      <p:sp>
        <p:nvSpPr>
          <p:cNvPr id="950" name="Google Shape;950;p45"/>
          <p:cNvSpPr/>
          <p:nvPr/>
        </p:nvSpPr>
        <p:spPr>
          <a:xfrm>
            <a:off x="11685461" y="5054600"/>
            <a:ext cx="1426812" cy="49953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FFFFFF"/>
              </a:buClr>
              <a:buSzPts val="4000"/>
              <a:buFont typeface="Bricolage Grotesque Medium"/>
              <a:buNone/>
            </a:pPr>
            <a:r>
              <a:rPr b="0" i="0" lang="en-US" sz="4000" u="none" cap="none" strike="noStrike">
                <a:solidFill>
                  <a:srgbClr val="FFFFFF"/>
                </a:solidFill>
                <a:latin typeface="Bricolage Grotesque Medium"/>
                <a:ea typeface="Bricolage Grotesque Medium"/>
                <a:cs typeface="Bricolage Grotesque Medium"/>
                <a:sym typeface="Bricolage Grotesque Medium"/>
              </a:rPr>
              <a:t>LET’S</a:t>
            </a:r>
            <a:endParaRPr b="0" i="0" sz="4000" u="none" cap="none" strike="noStrike">
              <a:solidFill>
                <a:schemeClr val="dk1"/>
              </a:solidFill>
              <a:latin typeface="Calibri"/>
              <a:ea typeface="Calibri"/>
              <a:cs typeface="Calibri"/>
              <a:sym typeface="Calibri"/>
            </a:endParaRPr>
          </a:p>
        </p:txBody>
      </p:sp>
      <p:pic>
        <p:nvPicPr>
          <p:cNvPr descr=" " id="951" name="Google Shape;951;p45"/>
          <p:cNvPicPr preferRelativeResize="0"/>
          <p:nvPr/>
        </p:nvPicPr>
        <p:blipFill rotWithShape="1">
          <a:blip r:embed="rId3">
            <a:alphaModFix/>
          </a:blip>
          <a:srcRect b="0" l="0" r="0" t="0"/>
          <a:stretch/>
        </p:blipFill>
        <p:spPr>
          <a:xfrm>
            <a:off x="4191524" y="6197439"/>
            <a:ext cx="1976548" cy="1735361"/>
          </a:xfrm>
          <a:prstGeom prst="rect">
            <a:avLst/>
          </a:prstGeom>
          <a:noFill/>
          <a:ln>
            <a:noFill/>
          </a:ln>
        </p:spPr>
      </p:pic>
      <p:pic>
        <p:nvPicPr>
          <p:cNvPr descr=" " id="952" name="Google Shape;952;p45"/>
          <p:cNvPicPr preferRelativeResize="0"/>
          <p:nvPr/>
        </p:nvPicPr>
        <p:blipFill rotWithShape="1">
          <a:blip r:embed="rId4">
            <a:alphaModFix/>
          </a:blip>
          <a:srcRect b="0" l="0" r="0" t="0"/>
          <a:stretch/>
        </p:blipFill>
        <p:spPr>
          <a:xfrm>
            <a:off x="4178822" y="6356201"/>
            <a:ext cx="1829828" cy="1417203"/>
          </a:xfrm>
          <a:prstGeom prst="rect">
            <a:avLst/>
          </a:prstGeom>
          <a:noFill/>
          <a:ln>
            <a:noFill/>
          </a:ln>
        </p:spPr>
      </p:pic>
      <p:pic>
        <p:nvPicPr>
          <p:cNvPr descr=" " id="953" name="Google Shape;953;p45"/>
          <p:cNvPicPr preferRelativeResize="0"/>
          <p:nvPr/>
        </p:nvPicPr>
        <p:blipFill rotWithShape="1">
          <a:blip r:embed="rId5">
            <a:alphaModFix/>
          </a:blip>
          <a:srcRect b="0" l="0" r="0" t="0"/>
          <a:stretch/>
        </p:blipFill>
        <p:spPr>
          <a:xfrm>
            <a:off x="4380870" y="6145820"/>
            <a:ext cx="2561379" cy="1838623"/>
          </a:xfrm>
          <a:prstGeom prst="rect">
            <a:avLst/>
          </a:prstGeom>
          <a:noFill/>
          <a:ln>
            <a:noFill/>
          </a:ln>
        </p:spPr>
      </p:pic>
      <p:pic>
        <p:nvPicPr>
          <p:cNvPr descr=" " id="954" name="Google Shape;954;p45"/>
          <p:cNvPicPr preferRelativeResize="0"/>
          <p:nvPr/>
        </p:nvPicPr>
        <p:blipFill rotWithShape="1">
          <a:blip r:embed="rId6">
            <a:alphaModFix/>
          </a:blip>
          <a:srcRect b="0" l="0" r="0" t="0"/>
          <a:stretch/>
        </p:blipFill>
        <p:spPr>
          <a:xfrm>
            <a:off x="4591922" y="6356846"/>
            <a:ext cx="1931832" cy="1416558"/>
          </a:xfrm>
          <a:prstGeom prst="rect">
            <a:avLst/>
          </a:prstGeom>
          <a:noFill/>
          <a:ln>
            <a:noFill/>
          </a:ln>
        </p:spPr>
      </p:pic>
      <p:pic>
        <p:nvPicPr>
          <p:cNvPr descr=" " id="955" name="Google Shape;955;p45"/>
          <p:cNvPicPr preferRelativeResize="0"/>
          <p:nvPr/>
        </p:nvPicPr>
        <p:blipFill rotWithShape="1">
          <a:blip r:embed="rId7">
            <a:alphaModFix/>
          </a:blip>
          <a:srcRect b="0" l="0" r="0" t="0"/>
          <a:stretch/>
        </p:blipFill>
        <p:spPr>
          <a:xfrm>
            <a:off x="4601754" y="7062229"/>
            <a:ext cx="1397066" cy="701315"/>
          </a:xfrm>
          <a:prstGeom prst="rect">
            <a:avLst/>
          </a:prstGeom>
          <a:noFill/>
          <a:ln>
            <a:noFill/>
          </a:ln>
        </p:spPr>
      </p:pic>
      <p:pic>
        <p:nvPicPr>
          <p:cNvPr descr=" " id="956" name="Google Shape;956;p45"/>
          <p:cNvPicPr preferRelativeResize="0"/>
          <p:nvPr/>
        </p:nvPicPr>
        <p:blipFill rotWithShape="1">
          <a:blip r:embed="rId8">
            <a:alphaModFix/>
          </a:blip>
          <a:srcRect b="0" l="0" r="0" t="0"/>
          <a:stretch/>
        </p:blipFill>
        <p:spPr>
          <a:xfrm>
            <a:off x="4566252" y="7240029"/>
            <a:ext cx="1509196" cy="692745"/>
          </a:xfrm>
          <a:prstGeom prst="rect">
            <a:avLst/>
          </a:prstGeom>
          <a:noFill/>
          <a:ln>
            <a:noFill/>
          </a:ln>
        </p:spPr>
      </p:pic>
      <p:pic>
        <p:nvPicPr>
          <p:cNvPr descr=" " id="957" name="Google Shape;957;p45"/>
          <p:cNvPicPr preferRelativeResize="0"/>
          <p:nvPr/>
        </p:nvPicPr>
        <p:blipFill rotWithShape="1">
          <a:blip r:embed="rId9">
            <a:alphaModFix/>
          </a:blip>
          <a:srcRect b="0" l="0" r="0" t="0"/>
          <a:stretch/>
        </p:blipFill>
        <p:spPr>
          <a:xfrm>
            <a:off x="4591922" y="7052394"/>
            <a:ext cx="1416732" cy="720973"/>
          </a:xfrm>
          <a:prstGeom prst="rect">
            <a:avLst/>
          </a:prstGeom>
          <a:noFill/>
          <a:ln>
            <a:noFill/>
          </a:ln>
        </p:spPr>
      </p:pic>
      <p:sp>
        <p:nvSpPr>
          <p:cNvPr id="958" name="Google Shape;958;p45"/>
          <p:cNvSpPr/>
          <p:nvPr/>
        </p:nvSpPr>
        <p:spPr>
          <a:xfrm>
            <a:off x="5238611" y="6292081"/>
            <a:ext cx="154911" cy="154891"/>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59" name="Google Shape;959;p45"/>
          <p:cNvPicPr preferRelativeResize="0"/>
          <p:nvPr/>
        </p:nvPicPr>
        <p:blipFill rotWithShape="1">
          <a:blip r:embed="rId10">
            <a:alphaModFix/>
          </a:blip>
          <a:srcRect b="0" l="0" r="0" t="0"/>
          <a:stretch/>
        </p:blipFill>
        <p:spPr>
          <a:xfrm>
            <a:off x="6051513" y="6197476"/>
            <a:ext cx="1976548" cy="1735361"/>
          </a:xfrm>
          <a:prstGeom prst="rect">
            <a:avLst/>
          </a:prstGeom>
          <a:noFill/>
          <a:ln>
            <a:noFill/>
          </a:ln>
        </p:spPr>
      </p:pic>
      <p:pic>
        <p:nvPicPr>
          <p:cNvPr descr=" " id="960" name="Google Shape;960;p45"/>
          <p:cNvPicPr preferRelativeResize="0"/>
          <p:nvPr/>
        </p:nvPicPr>
        <p:blipFill rotWithShape="1">
          <a:blip r:embed="rId11">
            <a:alphaModFix/>
          </a:blip>
          <a:srcRect b="0" l="0" r="0" t="0"/>
          <a:stretch/>
        </p:blipFill>
        <p:spPr>
          <a:xfrm>
            <a:off x="6038811" y="6356883"/>
            <a:ext cx="1829828" cy="1416558"/>
          </a:xfrm>
          <a:prstGeom prst="rect">
            <a:avLst/>
          </a:prstGeom>
          <a:noFill/>
          <a:ln>
            <a:noFill/>
          </a:ln>
        </p:spPr>
      </p:pic>
      <p:pic>
        <p:nvPicPr>
          <p:cNvPr descr=" " id="961" name="Google Shape;961;p45"/>
          <p:cNvPicPr preferRelativeResize="0"/>
          <p:nvPr/>
        </p:nvPicPr>
        <p:blipFill rotWithShape="1">
          <a:blip r:embed="rId12">
            <a:alphaModFix/>
          </a:blip>
          <a:srcRect b="0" l="0" r="0" t="0"/>
          <a:stretch/>
        </p:blipFill>
        <p:spPr>
          <a:xfrm>
            <a:off x="6240858" y="6145857"/>
            <a:ext cx="2191478" cy="1838623"/>
          </a:xfrm>
          <a:prstGeom prst="rect">
            <a:avLst/>
          </a:prstGeom>
          <a:noFill/>
          <a:ln>
            <a:noFill/>
          </a:ln>
        </p:spPr>
      </p:pic>
      <p:pic>
        <p:nvPicPr>
          <p:cNvPr descr=" " id="962" name="Google Shape;962;p45"/>
          <p:cNvPicPr preferRelativeResize="0"/>
          <p:nvPr/>
        </p:nvPicPr>
        <p:blipFill rotWithShape="1">
          <a:blip r:embed="rId13">
            <a:alphaModFix/>
          </a:blip>
          <a:srcRect b="0" l="0" r="0" t="0"/>
          <a:stretch/>
        </p:blipFill>
        <p:spPr>
          <a:xfrm>
            <a:off x="6451910" y="6356883"/>
            <a:ext cx="1931832" cy="1416558"/>
          </a:xfrm>
          <a:prstGeom prst="rect">
            <a:avLst/>
          </a:prstGeom>
          <a:noFill/>
          <a:ln>
            <a:noFill/>
          </a:ln>
        </p:spPr>
      </p:pic>
      <p:pic>
        <p:nvPicPr>
          <p:cNvPr descr=" " id="963" name="Google Shape;963;p45"/>
          <p:cNvPicPr preferRelativeResize="0"/>
          <p:nvPr/>
        </p:nvPicPr>
        <p:blipFill rotWithShape="1">
          <a:blip r:embed="rId14">
            <a:alphaModFix/>
          </a:blip>
          <a:srcRect b="0" l="0" r="0" t="0"/>
          <a:stretch/>
        </p:blipFill>
        <p:spPr>
          <a:xfrm>
            <a:off x="6461743" y="7062267"/>
            <a:ext cx="1397066" cy="701315"/>
          </a:xfrm>
          <a:prstGeom prst="rect">
            <a:avLst/>
          </a:prstGeom>
          <a:noFill/>
          <a:ln>
            <a:noFill/>
          </a:ln>
        </p:spPr>
      </p:pic>
      <p:pic>
        <p:nvPicPr>
          <p:cNvPr descr=" " id="964" name="Google Shape;964;p45"/>
          <p:cNvPicPr preferRelativeResize="0"/>
          <p:nvPr/>
        </p:nvPicPr>
        <p:blipFill rotWithShape="1">
          <a:blip r:embed="rId15">
            <a:alphaModFix/>
          </a:blip>
          <a:srcRect b="0" l="0" r="0" t="0"/>
          <a:stretch/>
        </p:blipFill>
        <p:spPr>
          <a:xfrm>
            <a:off x="6426240" y="7240067"/>
            <a:ext cx="1509197" cy="692745"/>
          </a:xfrm>
          <a:prstGeom prst="rect">
            <a:avLst/>
          </a:prstGeom>
          <a:noFill/>
          <a:ln>
            <a:noFill/>
          </a:ln>
        </p:spPr>
      </p:pic>
      <p:pic>
        <p:nvPicPr>
          <p:cNvPr descr=" " id="965" name="Google Shape;965;p45"/>
          <p:cNvPicPr preferRelativeResize="0"/>
          <p:nvPr/>
        </p:nvPicPr>
        <p:blipFill rotWithShape="1">
          <a:blip r:embed="rId16">
            <a:alphaModFix/>
          </a:blip>
          <a:srcRect b="0" l="0" r="0" t="0"/>
          <a:stretch/>
        </p:blipFill>
        <p:spPr>
          <a:xfrm>
            <a:off x="6451910" y="7052432"/>
            <a:ext cx="1416732" cy="720973"/>
          </a:xfrm>
          <a:prstGeom prst="rect">
            <a:avLst/>
          </a:prstGeom>
          <a:noFill/>
          <a:ln>
            <a:noFill/>
          </a:ln>
        </p:spPr>
      </p:pic>
      <p:sp>
        <p:nvSpPr>
          <p:cNvPr id="966" name="Google Shape;966;p45"/>
          <p:cNvSpPr/>
          <p:nvPr/>
        </p:nvSpPr>
        <p:spPr>
          <a:xfrm>
            <a:off x="7098600" y="6292118"/>
            <a:ext cx="154911" cy="154891"/>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67" name="Google Shape;967;p45"/>
          <p:cNvPicPr preferRelativeResize="0"/>
          <p:nvPr/>
        </p:nvPicPr>
        <p:blipFill rotWithShape="1">
          <a:blip r:embed="rId17">
            <a:alphaModFix/>
          </a:blip>
          <a:srcRect b="0" l="0" r="0" t="0"/>
          <a:stretch/>
        </p:blipFill>
        <p:spPr>
          <a:xfrm>
            <a:off x="7967598" y="6197550"/>
            <a:ext cx="1976548" cy="1735361"/>
          </a:xfrm>
          <a:prstGeom prst="rect">
            <a:avLst/>
          </a:prstGeom>
          <a:noFill/>
          <a:ln>
            <a:noFill/>
          </a:ln>
        </p:spPr>
      </p:pic>
      <p:pic>
        <p:nvPicPr>
          <p:cNvPr descr=" " id="968" name="Google Shape;968;p45"/>
          <p:cNvPicPr preferRelativeResize="0"/>
          <p:nvPr/>
        </p:nvPicPr>
        <p:blipFill rotWithShape="1">
          <a:blip r:embed="rId18">
            <a:alphaModFix/>
          </a:blip>
          <a:srcRect b="0" l="0" r="0" t="0"/>
          <a:stretch/>
        </p:blipFill>
        <p:spPr>
          <a:xfrm>
            <a:off x="7954896" y="6356958"/>
            <a:ext cx="1829828" cy="1416558"/>
          </a:xfrm>
          <a:prstGeom prst="rect">
            <a:avLst/>
          </a:prstGeom>
          <a:noFill/>
          <a:ln>
            <a:noFill/>
          </a:ln>
        </p:spPr>
      </p:pic>
      <p:pic>
        <p:nvPicPr>
          <p:cNvPr descr=" " id="969" name="Google Shape;969;p45"/>
          <p:cNvPicPr preferRelativeResize="0"/>
          <p:nvPr/>
        </p:nvPicPr>
        <p:blipFill rotWithShape="1">
          <a:blip r:embed="rId19">
            <a:alphaModFix/>
          </a:blip>
          <a:srcRect b="0" l="0" r="0" t="0"/>
          <a:stretch/>
        </p:blipFill>
        <p:spPr>
          <a:xfrm>
            <a:off x="8156944" y="6145932"/>
            <a:ext cx="2191477" cy="1838623"/>
          </a:xfrm>
          <a:prstGeom prst="rect">
            <a:avLst/>
          </a:prstGeom>
          <a:noFill/>
          <a:ln>
            <a:noFill/>
          </a:ln>
        </p:spPr>
      </p:pic>
      <p:pic>
        <p:nvPicPr>
          <p:cNvPr descr=" " id="970" name="Google Shape;970;p45"/>
          <p:cNvPicPr preferRelativeResize="0"/>
          <p:nvPr/>
        </p:nvPicPr>
        <p:blipFill rotWithShape="1">
          <a:blip r:embed="rId20">
            <a:alphaModFix/>
          </a:blip>
          <a:srcRect b="0" l="0" r="0" t="0"/>
          <a:stretch/>
        </p:blipFill>
        <p:spPr>
          <a:xfrm>
            <a:off x="8367996" y="6356958"/>
            <a:ext cx="1931832" cy="1416558"/>
          </a:xfrm>
          <a:prstGeom prst="rect">
            <a:avLst/>
          </a:prstGeom>
          <a:noFill/>
          <a:ln>
            <a:noFill/>
          </a:ln>
        </p:spPr>
      </p:pic>
      <p:pic>
        <p:nvPicPr>
          <p:cNvPr descr=" " id="971" name="Google Shape;971;p45"/>
          <p:cNvPicPr preferRelativeResize="0"/>
          <p:nvPr/>
        </p:nvPicPr>
        <p:blipFill rotWithShape="1">
          <a:blip r:embed="rId21">
            <a:alphaModFix/>
          </a:blip>
          <a:srcRect b="0" l="0" r="0" t="0"/>
          <a:stretch/>
        </p:blipFill>
        <p:spPr>
          <a:xfrm>
            <a:off x="8377829" y="7062341"/>
            <a:ext cx="1397066" cy="701315"/>
          </a:xfrm>
          <a:prstGeom prst="rect">
            <a:avLst/>
          </a:prstGeom>
          <a:noFill/>
          <a:ln>
            <a:noFill/>
          </a:ln>
        </p:spPr>
      </p:pic>
      <p:pic>
        <p:nvPicPr>
          <p:cNvPr descr=" " id="972" name="Google Shape;972;p45"/>
          <p:cNvPicPr preferRelativeResize="0"/>
          <p:nvPr/>
        </p:nvPicPr>
        <p:blipFill rotWithShape="1">
          <a:blip r:embed="rId22">
            <a:alphaModFix/>
          </a:blip>
          <a:srcRect b="0" l="0" r="0" t="0"/>
          <a:stretch/>
        </p:blipFill>
        <p:spPr>
          <a:xfrm>
            <a:off x="8342326" y="7240141"/>
            <a:ext cx="1509197" cy="692745"/>
          </a:xfrm>
          <a:prstGeom prst="rect">
            <a:avLst/>
          </a:prstGeom>
          <a:noFill/>
          <a:ln>
            <a:noFill/>
          </a:ln>
        </p:spPr>
      </p:pic>
      <p:pic>
        <p:nvPicPr>
          <p:cNvPr descr=" " id="973" name="Google Shape;973;p45"/>
          <p:cNvPicPr preferRelativeResize="0"/>
          <p:nvPr/>
        </p:nvPicPr>
        <p:blipFill rotWithShape="1">
          <a:blip r:embed="rId23">
            <a:alphaModFix/>
          </a:blip>
          <a:srcRect b="0" l="0" r="0" t="0"/>
          <a:stretch/>
        </p:blipFill>
        <p:spPr>
          <a:xfrm>
            <a:off x="8367996" y="7052506"/>
            <a:ext cx="1416732" cy="720973"/>
          </a:xfrm>
          <a:prstGeom prst="rect">
            <a:avLst/>
          </a:prstGeom>
          <a:noFill/>
          <a:ln>
            <a:noFill/>
          </a:ln>
        </p:spPr>
      </p:pic>
      <p:sp>
        <p:nvSpPr>
          <p:cNvPr id="974" name="Google Shape;974;p45"/>
          <p:cNvSpPr/>
          <p:nvPr/>
        </p:nvSpPr>
        <p:spPr>
          <a:xfrm>
            <a:off x="9014685" y="6292193"/>
            <a:ext cx="154911" cy="154891"/>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75" name="Google Shape;975;p45"/>
          <p:cNvPicPr preferRelativeResize="0"/>
          <p:nvPr/>
        </p:nvPicPr>
        <p:blipFill rotWithShape="1">
          <a:blip r:embed="rId24">
            <a:alphaModFix/>
          </a:blip>
          <a:srcRect b="0" l="0" r="0" t="0"/>
          <a:stretch/>
        </p:blipFill>
        <p:spPr>
          <a:xfrm>
            <a:off x="9883686" y="6197513"/>
            <a:ext cx="1976548" cy="1735361"/>
          </a:xfrm>
          <a:prstGeom prst="rect">
            <a:avLst/>
          </a:prstGeom>
          <a:noFill/>
          <a:ln>
            <a:noFill/>
          </a:ln>
        </p:spPr>
      </p:pic>
      <p:pic>
        <p:nvPicPr>
          <p:cNvPr descr=" " id="976" name="Google Shape;976;p45"/>
          <p:cNvPicPr preferRelativeResize="0"/>
          <p:nvPr/>
        </p:nvPicPr>
        <p:blipFill rotWithShape="1">
          <a:blip r:embed="rId25">
            <a:alphaModFix/>
          </a:blip>
          <a:srcRect b="0" l="0" r="0" t="0"/>
          <a:stretch/>
        </p:blipFill>
        <p:spPr>
          <a:xfrm>
            <a:off x="9870985" y="6356921"/>
            <a:ext cx="1829828" cy="1416558"/>
          </a:xfrm>
          <a:prstGeom prst="rect">
            <a:avLst/>
          </a:prstGeom>
          <a:noFill/>
          <a:ln>
            <a:noFill/>
          </a:ln>
        </p:spPr>
      </p:pic>
      <p:pic>
        <p:nvPicPr>
          <p:cNvPr descr=" " id="977" name="Google Shape;977;p45"/>
          <p:cNvPicPr preferRelativeResize="0"/>
          <p:nvPr/>
        </p:nvPicPr>
        <p:blipFill rotWithShape="1">
          <a:blip r:embed="rId26">
            <a:alphaModFix/>
          </a:blip>
          <a:srcRect b="0" l="0" r="0" t="0"/>
          <a:stretch/>
        </p:blipFill>
        <p:spPr>
          <a:xfrm>
            <a:off x="10073033" y="6145895"/>
            <a:ext cx="2191477" cy="1838623"/>
          </a:xfrm>
          <a:prstGeom prst="rect">
            <a:avLst/>
          </a:prstGeom>
          <a:noFill/>
          <a:ln>
            <a:noFill/>
          </a:ln>
        </p:spPr>
      </p:pic>
      <p:pic>
        <p:nvPicPr>
          <p:cNvPr descr=" " id="978" name="Google Shape;978;p45"/>
          <p:cNvPicPr preferRelativeResize="0"/>
          <p:nvPr/>
        </p:nvPicPr>
        <p:blipFill rotWithShape="1">
          <a:blip r:embed="rId27">
            <a:alphaModFix/>
          </a:blip>
          <a:srcRect b="0" l="0" r="0" t="0"/>
          <a:stretch/>
        </p:blipFill>
        <p:spPr>
          <a:xfrm>
            <a:off x="10284084" y="6356921"/>
            <a:ext cx="1931832" cy="1416558"/>
          </a:xfrm>
          <a:prstGeom prst="rect">
            <a:avLst/>
          </a:prstGeom>
          <a:noFill/>
          <a:ln>
            <a:noFill/>
          </a:ln>
        </p:spPr>
      </p:pic>
      <p:pic>
        <p:nvPicPr>
          <p:cNvPr descr=" " id="979" name="Google Shape;979;p45"/>
          <p:cNvPicPr preferRelativeResize="0"/>
          <p:nvPr/>
        </p:nvPicPr>
        <p:blipFill rotWithShape="1">
          <a:blip r:embed="rId28">
            <a:alphaModFix/>
          </a:blip>
          <a:srcRect b="0" l="0" r="0" t="0"/>
          <a:stretch/>
        </p:blipFill>
        <p:spPr>
          <a:xfrm>
            <a:off x="10293917" y="7062304"/>
            <a:ext cx="1397066" cy="701315"/>
          </a:xfrm>
          <a:prstGeom prst="rect">
            <a:avLst/>
          </a:prstGeom>
          <a:noFill/>
          <a:ln>
            <a:noFill/>
          </a:ln>
        </p:spPr>
      </p:pic>
      <p:pic>
        <p:nvPicPr>
          <p:cNvPr descr=" " id="980" name="Google Shape;980;p45"/>
          <p:cNvPicPr preferRelativeResize="0"/>
          <p:nvPr/>
        </p:nvPicPr>
        <p:blipFill rotWithShape="1">
          <a:blip r:embed="rId29">
            <a:alphaModFix/>
          </a:blip>
          <a:srcRect b="0" l="0" r="0" t="0"/>
          <a:stretch/>
        </p:blipFill>
        <p:spPr>
          <a:xfrm>
            <a:off x="10258414" y="7240104"/>
            <a:ext cx="1509197" cy="692745"/>
          </a:xfrm>
          <a:prstGeom prst="rect">
            <a:avLst/>
          </a:prstGeom>
          <a:noFill/>
          <a:ln>
            <a:noFill/>
          </a:ln>
        </p:spPr>
      </p:pic>
      <p:pic>
        <p:nvPicPr>
          <p:cNvPr descr=" " id="981" name="Google Shape;981;p45"/>
          <p:cNvPicPr preferRelativeResize="0"/>
          <p:nvPr/>
        </p:nvPicPr>
        <p:blipFill rotWithShape="1">
          <a:blip r:embed="rId30">
            <a:alphaModFix/>
          </a:blip>
          <a:srcRect b="0" l="0" r="0" t="0"/>
          <a:stretch/>
        </p:blipFill>
        <p:spPr>
          <a:xfrm>
            <a:off x="10284084" y="7052469"/>
            <a:ext cx="1416732" cy="720973"/>
          </a:xfrm>
          <a:prstGeom prst="rect">
            <a:avLst/>
          </a:prstGeom>
          <a:noFill/>
          <a:ln>
            <a:noFill/>
          </a:ln>
        </p:spPr>
      </p:pic>
      <p:sp>
        <p:nvSpPr>
          <p:cNvPr id="982" name="Google Shape;982;p45"/>
          <p:cNvSpPr/>
          <p:nvPr/>
        </p:nvSpPr>
        <p:spPr>
          <a:xfrm>
            <a:off x="10930773" y="6292155"/>
            <a:ext cx="154911" cy="154891"/>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83" name="Google Shape;983;p45"/>
          <p:cNvPicPr preferRelativeResize="0"/>
          <p:nvPr/>
        </p:nvPicPr>
        <p:blipFill rotWithShape="1">
          <a:blip r:embed="rId31">
            <a:alphaModFix/>
          </a:blip>
          <a:srcRect b="0" l="0" r="0" t="0"/>
          <a:stretch/>
        </p:blipFill>
        <p:spPr>
          <a:xfrm>
            <a:off x="11799775" y="6197550"/>
            <a:ext cx="1976548" cy="1735361"/>
          </a:xfrm>
          <a:prstGeom prst="rect">
            <a:avLst/>
          </a:prstGeom>
          <a:noFill/>
          <a:ln>
            <a:noFill/>
          </a:ln>
        </p:spPr>
      </p:pic>
      <p:pic>
        <p:nvPicPr>
          <p:cNvPr descr=" " id="984" name="Google Shape;984;p45"/>
          <p:cNvPicPr preferRelativeResize="0"/>
          <p:nvPr/>
        </p:nvPicPr>
        <p:blipFill rotWithShape="1">
          <a:blip r:embed="rId32">
            <a:alphaModFix/>
          </a:blip>
          <a:srcRect b="0" l="0" r="0" t="0"/>
          <a:stretch/>
        </p:blipFill>
        <p:spPr>
          <a:xfrm>
            <a:off x="11787073" y="6356958"/>
            <a:ext cx="1829827" cy="1416558"/>
          </a:xfrm>
          <a:prstGeom prst="rect">
            <a:avLst/>
          </a:prstGeom>
          <a:noFill/>
          <a:ln>
            <a:noFill/>
          </a:ln>
        </p:spPr>
      </p:pic>
      <p:pic>
        <p:nvPicPr>
          <p:cNvPr descr=" " id="985" name="Google Shape;985;p45"/>
          <p:cNvPicPr preferRelativeResize="0"/>
          <p:nvPr/>
        </p:nvPicPr>
        <p:blipFill rotWithShape="1">
          <a:blip r:embed="rId33">
            <a:alphaModFix/>
          </a:blip>
          <a:srcRect b="0" l="0" r="0" t="0"/>
          <a:stretch/>
        </p:blipFill>
        <p:spPr>
          <a:xfrm>
            <a:off x="11989121" y="6145932"/>
            <a:ext cx="2191477" cy="1838623"/>
          </a:xfrm>
          <a:prstGeom prst="rect">
            <a:avLst/>
          </a:prstGeom>
          <a:noFill/>
          <a:ln>
            <a:noFill/>
          </a:ln>
        </p:spPr>
      </p:pic>
      <p:pic>
        <p:nvPicPr>
          <p:cNvPr descr=" " id="986" name="Google Shape;986;p45"/>
          <p:cNvPicPr preferRelativeResize="0"/>
          <p:nvPr/>
        </p:nvPicPr>
        <p:blipFill rotWithShape="1">
          <a:blip r:embed="rId34">
            <a:alphaModFix/>
          </a:blip>
          <a:srcRect b="0" l="0" r="0" t="0"/>
          <a:stretch/>
        </p:blipFill>
        <p:spPr>
          <a:xfrm>
            <a:off x="12200172" y="6356958"/>
            <a:ext cx="1931832" cy="1416558"/>
          </a:xfrm>
          <a:prstGeom prst="rect">
            <a:avLst/>
          </a:prstGeom>
          <a:noFill/>
          <a:ln>
            <a:noFill/>
          </a:ln>
        </p:spPr>
      </p:pic>
      <p:pic>
        <p:nvPicPr>
          <p:cNvPr descr=" " id="987" name="Google Shape;987;p45"/>
          <p:cNvPicPr preferRelativeResize="0"/>
          <p:nvPr/>
        </p:nvPicPr>
        <p:blipFill rotWithShape="1">
          <a:blip r:embed="rId35">
            <a:alphaModFix/>
          </a:blip>
          <a:srcRect b="0" l="0" r="0" t="0"/>
          <a:stretch/>
        </p:blipFill>
        <p:spPr>
          <a:xfrm>
            <a:off x="12210006" y="7062341"/>
            <a:ext cx="1397066" cy="701315"/>
          </a:xfrm>
          <a:prstGeom prst="rect">
            <a:avLst/>
          </a:prstGeom>
          <a:noFill/>
          <a:ln>
            <a:noFill/>
          </a:ln>
        </p:spPr>
      </p:pic>
      <p:pic>
        <p:nvPicPr>
          <p:cNvPr descr=" " id="988" name="Google Shape;988;p45"/>
          <p:cNvPicPr preferRelativeResize="0"/>
          <p:nvPr/>
        </p:nvPicPr>
        <p:blipFill rotWithShape="1">
          <a:blip r:embed="rId36">
            <a:alphaModFix/>
          </a:blip>
          <a:srcRect b="0" l="0" r="0" t="0"/>
          <a:stretch/>
        </p:blipFill>
        <p:spPr>
          <a:xfrm>
            <a:off x="12174503" y="7240141"/>
            <a:ext cx="1509196" cy="692745"/>
          </a:xfrm>
          <a:prstGeom prst="rect">
            <a:avLst/>
          </a:prstGeom>
          <a:noFill/>
          <a:ln>
            <a:noFill/>
          </a:ln>
        </p:spPr>
      </p:pic>
      <p:pic>
        <p:nvPicPr>
          <p:cNvPr descr=" " id="989" name="Google Shape;989;p45"/>
          <p:cNvPicPr preferRelativeResize="0"/>
          <p:nvPr/>
        </p:nvPicPr>
        <p:blipFill rotWithShape="1">
          <a:blip r:embed="rId37">
            <a:alphaModFix/>
          </a:blip>
          <a:srcRect b="0" l="0" r="0" t="0"/>
          <a:stretch/>
        </p:blipFill>
        <p:spPr>
          <a:xfrm>
            <a:off x="12200172" y="7052506"/>
            <a:ext cx="1416732" cy="720973"/>
          </a:xfrm>
          <a:prstGeom prst="rect">
            <a:avLst/>
          </a:prstGeom>
          <a:noFill/>
          <a:ln>
            <a:noFill/>
          </a:ln>
        </p:spPr>
      </p:pic>
      <p:sp>
        <p:nvSpPr>
          <p:cNvPr id="990" name="Google Shape;990;p45"/>
          <p:cNvSpPr/>
          <p:nvPr/>
        </p:nvSpPr>
        <p:spPr>
          <a:xfrm>
            <a:off x="12846862" y="6292193"/>
            <a:ext cx="154911" cy="154891"/>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91" name="Google Shape;991;p45"/>
          <p:cNvPicPr preferRelativeResize="0"/>
          <p:nvPr/>
        </p:nvPicPr>
        <p:blipFill rotWithShape="1">
          <a:blip r:embed="rId38">
            <a:alphaModFix/>
          </a:blip>
          <a:srcRect b="0" l="0" r="0" t="0"/>
          <a:stretch/>
        </p:blipFill>
        <p:spPr>
          <a:xfrm>
            <a:off x="13705013" y="6197588"/>
            <a:ext cx="1976548" cy="1735361"/>
          </a:xfrm>
          <a:prstGeom prst="rect">
            <a:avLst/>
          </a:prstGeom>
          <a:noFill/>
          <a:ln>
            <a:noFill/>
          </a:ln>
        </p:spPr>
      </p:pic>
      <p:pic>
        <p:nvPicPr>
          <p:cNvPr descr=" " id="992" name="Google Shape;992;p45"/>
          <p:cNvPicPr preferRelativeResize="0"/>
          <p:nvPr/>
        </p:nvPicPr>
        <p:blipFill rotWithShape="1">
          <a:blip r:embed="rId39">
            <a:alphaModFix/>
          </a:blip>
          <a:srcRect b="0" l="0" r="0" t="0"/>
          <a:stretch/>
        </p:blipFill>
        <p:spPr>
          <a:xfrm>
            <a:off x="13692311" y="6356995"/>
            <a:ext cx="1829827" cy="1416558"/>
          </a:xfrm>
          <a:prstGeom prst="rect">
            <a:avLst/>
          </a:prstGeom>
          <a:noFill/>
          <a:ln>
            <a:noFill/>
          </a:ln>
        </p:spPr>
      </p:pic>
      <p:pic>
        <p:nvPicPr>
          <p:cNvPr descr=" " id="993" name="Google Shape;993;p45"/>
          <p:cNvPicPr preferRelativeResize="0"/>
          <p:nvPr/>
        </p:nvPicPr>
        <p:blipFill rotWithShape="1">
          <a:blip r:embed="rId40">
            <a:alphaModFix/>
          </a:blip>
          <a:srcRect b="0" l="0" r="0" t="0"/>
          <a:stretch/>
        </p:blipFill>
        <p:spPr>
          <a:xfrm>
            <a:off x="13894358" y="6145969"/>
            <a:ext cx="2191478" cy="1838623"/>
          </a:xfrm>
          <a:prstGeom prst="rect">
            <a:avLst/>
          </a:prstGeom>
          <a:noFill/>
          <a:ln>
            <a:noFill/>
          </a:ln>
        </p:spPr>
      </p:pic>
      <p:pic>
        <p:nvPicPr>
          <p:cNvPr descr=" " id="994" name="Google Shape;994;p45"/>
          <p:cNvPicPr preferRelativeResize="0"/>
          <p:nvPr/>
        </p:nvPicPr>
        <p:blipFill rotWithShape="1">
          <a:blip r:embed="rId41">
            <a:alphaModFix/>
          </a:blip>
          <a:srcRect b="0" l="0" r="0" t="0"/>
          <a:stretch/>
        </p:blipFill>
        <p:spPr>
          <a:xfrm>
            <a:off x="14105411" y="6356995"/>
            <a:ext cx="1931832" cy="1416558"/>
          </a:xfrm>
          <a:prstGeom prst="rect">
            <a:avLst/>
          </a:prstGeom>
          <a:noFill/>
          <a:ln>
            <a:noFill/>
          </a:ln>
        </p:spPr>
      </p:pic>
      <p:pic>
        <p:nvPicPr>
          <p:cNvPr descr=" " id="995" name="Google Shape;995;p45"/>
          <p:cNvPicPr preferRelativeResize="0"/>
          <p:nvPr/>
        </p:nvPicPr>
        <p:blipFill rotWithShape="1">
          <a:blip r:embed="rId42">
            <a:alphaModFix/>
          </a:blip>
          <a:srcRect b="0" l="0" r="0" t="0"/>
          <a:stretch/>
        </p:blipFill>
        <p:spPr>
          <a:xfrm>
            <a:off x="14115244" y="7062378"/>
            <a:ext cx="1397066" cy="701315"/>
          </a:xfrm>
          <a:prstGeom prst="rect">
            <a:avLst/>
          </a:prstGeom>
          <a:noFill/>
          <a:ln>
            <a:noFill/>
          </a:ln>
        </p:spPr>
      </p:pic>
      <p:pic>
        <p:nvPicPr>
          <p:cNvPr descr=" " id="996" name="Google Shape;996;p45"/>
          <p:cNvPicPr preferRelativeResize="0"/>
          <p:nvPr/>
        </p:nvPicPr>
        <p:blipFill rotWithShape="1">
          <a:blip r:embed="rId43">
            <a:alphaModFix/>
          </a:blip>
          <a:srcRect b="0" l="0" r="0" t="0"/>
          <a:stretch/>
        </p:blipFill>
        <p:spPr>
          <a:xfrm>
            <a:off x="14079741" y="7240178"/>
            <a:ext cx="1509196" cy="692745"/>
          </a:xfrm>
          <a:prstGeom prst="rect">
            <a:avLst/>
          </a:prstGeom>
          <a:noFill/>
          <a:ln>
            <a:noFill/>
          </a:ln>
        </p:spPr>
      </p:pic>
      <p:pic>
        <p:nvPicPr>
          <p:cNvPr descr=" " id="997" name="Google Shape;997;p45"/>
          <p:cNvPicPr preferRelativeResize="0"/>
          <p:nvPr/>
        </p:nvPicPr>
        <p:blipFill rotWithShape="1">
          <a:blip r:embed="rId44">
            <a:alphaModFix/>
          </a:blip>
          <a:srcRect b="0" l="0" r="0" t="0"/>
          <a:stretch/>
        </p:blipFill>
        <p:spPr>
          <a:xfrm>
            <a:off x="14105411" y="7052543"/>
            <a:ext cx="1416732" cy="720973"/>
          </a:xfrm>
          <a:prstGeom prst="rect">
            <a:avLst/>
          </a:prstGeom>
          <a:noFill/>
          <a:ln>
            <a:noFill/>
          </a:ln>
        </p:spPr>
      </p:pic>
      <p:sp>
        <p:nvSpPr>
          <p:cNvPr id="998" name="Google Shape;998;p45"/>
          <p:cNvSpPr/>
          <p:nvPr/>
        </p:nvSpPr>
        <p:spPr>
          <a:xfrm>
            <a:off x="14752100" y="6292230"/>
            <a:ext cx="154911" cy="154891"/>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999" name="Google Shape;999;p45"/>
          <p:cNvPicPr preferRelativeResize="0"/>
          <p:nvPr/>
        </p:nvPicPr>
        <p:blipFill rotWithShape="1">
          <a:blip r:embed="rId38">
            <a:alphaModFix/>
          </a:blip>
          <a:srcRect b="0" l="0" r="0" t="0"/>
          <a:stretch/>
        </p:blipFill>
        <p:spPr>
          <a:xfrm>
            <a:off x="15635654" y="6197588"/>
            <a:ext cx="1976548" cy="1735361"/>
          </a:xfrm>
          <a:prstGeom prst="rect">
            <a:avLst/>
          </a:prstGeom>
          <a:noFill/>
          <a:ln>
            <a:noFill/>
          </a:ln>
        </p:spPr>
      </p:pic>
      <p:pic>
        <p:nvPicPr>
          <p:cNvPr descr=" " id="1000" name="Google Shape;1000;p45"/>
          <p:cNvPicPr preferRelativeResize="0"/>
          <p:nvPr/>
        </p:nvPicPr>
        <p:blipFill rotWithShape="1">
          <a:blip r:embed="rId39">
            <a:alphaModFix/>
          </a:blip>
          <a:srcRect b="0" l="0" r="0" t="0"/>
          <a:stretch/>
        </p:blipFill>
        <p:spPr>
          <a:xfrm>
            <a:off x="15622953" y="6356995"/>
            <a:ext cx="1829827" cy="1416558"/>
          </a:xfrm>
          <a:prstGeom prst="rect">
            <a:avLst/>
          </a:prstGeom>
          <a:noFill/>
          <a:ln>
            <a:noFill/>
          </a:ln>
        </p:spPr>
      </p:pic>
      <p:pic>
        <p:nvPicPr>
          <p:cNvPr descr=" " id="1001" name="Google Shape;1001;p45"/>
          <p:cNvPicPr preferRelativeResize="0"/>
          <p:nvPr/>
        </p:nvPicPr>
        <p:blipFill rotWithShape="1">
          <a:blip r:embed="rId40">
            <a:alphaModFix/>
          </a:blip>
          <a:srcRect b="0" l="0" r="0" t="0"/>
          <a:stretch/>
        </p:blipFill>
        <p:spPr>
          <a:xfrm>
            <a:off x="15825000" y="6145969"/>
            <a:ext cx="2191478" cy="1838623"/>
          </a:xfrm>
          <a:prstGeom prst="rect">
            <a:avLst/>
          </a:prstGeom>
          <a:noFill/>
          <a:ln>
            <a:noFill/>
          </a:ln>
        </p:spPr>
      </p:pic>
      <p:pic>
        <p:nvPicPr>
          <p:cNvPr descr=" " id="1002" name="Google Shape;1002;p45"/>
          <p:cNvPicPr preferRelativeResize="0"/>
          <p:nvPr/>
        </p:nvPicPr>
        <p:blipFill rotWithShape="1">
          <a:blip r:embed="rId41">
            <a:alphaModFix/>
          </a:blip>
          <a:srcRect b="0" l="0" r="0" t="0"/>
          <a:stretch/>
        </p:blipFill>
        <p:spPr>
          <a:xfrm>
            <a:off x="16036052" y="6356995"/>
            <a:ext cx="1931832" cy="1416558"/>
          </a:xfrm>
          <a:prstGeom prst="rect">
            <a:avLst/>
          </a:prstGeom>
          <a:noFill/>
          <a:ln>
            <a:noFill/>
          </a:ln>
        </p:spPr>
      </p:pic>
      <p:pic>
        <p:nvPicPr>
          <p:cNvPr descr=" " id="1003" name="Google Shape;1003;p45"/>
          <p:cNvPicPr preferRelativeResize="0"/>
          <p:nvPr/>
        </p:nvPicPr>
        <p:blipFill rotWithShape="1">
          <a:blip r:embed="rId42">
            <a:alphaModFix/>
          </a:blip>
          <a:srcRect b="0" l="0" r="0" t="0"/>
          <a:stretch/>
        </p:blipFill>
        <p:spPr>
          <a:xfrm>
            <a:off x="16045885" y="7062378"/>
            <a:ext cx="1397066" cy="701315"/>
          </a:xfrm>
          <a:prstGeom prst="rect">
            <a:avLst/>
          </a:prstGeom>
          <a:noFill/>
          <a:ln>
            <a:noFill/>
          </a:ln>
        </p:spPr>
      </p:pic>
      <p:pic>
        <p:nvPicPr>
          <p:cNvPr descr=" " id="1004" name="Google Shape;1004;p45"/>
          <p:cNvPicPr preferRelativeResize="0"/>
          <p:nvPr/>
        </p:nvPicPr>
        <p:blipFill rotWithShape="1">
          <a:blip r:embed="rId43">
            <a:alphaModFix/>
          </a:blip>
          <a:srcRect b="0" l="0" r="0" t="0"/>
          <a:stretch/>
        </p:blipFill>
        <p:spPr>
          <a:xfrm>
            <a:off x="16010382" y="7240178"/>
            <a:ext cx="1509196" cy="692745"/>
          </a:xfrm>
          <a:prstGeom prst="rect">
            <a:avLst/>
          </a:prstGeom>
          <a:noFill/>
          <a:ln>
            <a:noFill/>
          </a:ln>
        </p:spPr>
      </p:pic>
      <p:pic>
        <p:nvPicPr>
          <p:cNvPr descr=" " id="1005" name="Google Shape;1005;p45"/>
          <p:cNvPicPr preferRelativeResize="0"/>
          <p:nvPr/>
        </p:nvPicPr>
        <p:blipFill rotWithShape="1">
          <a:blip r:embed="rId44">
            <a:alphaModFix/>
          </a:blip>
          <a:srcRect b="0" l="0" r="0" t="0"/>
          <a:stretch/>
        </p:blipFill>
        <p:spPr>
          <a:xfrm>
            <a:off x="16036052" y="7052543"/>
            <a:ext cx="1416732" cy="720973"/>
          </a:xfrm>
          <a:prstGeom prst="rect">
            <a:avLst/>
          </a:prstGeom>
          <a:noFill/>
          <a:ln>
            <a:noFill/>
          </a:ln>
        </p:spPr>
      </p:pic>
      <p:sp>
        <p:nvSpPr>
          <p:cNvPr id="1006" name="Google Shape;1006;p45"/>
          <p:cNvSpPr/>
          <p:nvPr/>
        </p:nvSpPr>
        <p:spPr>
          <a:xfrm>
            <a:off x="16682741" y="6292230"/>
            <a:ext cx="154911" cy="154891"/>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007" name="Google Shape;1007;p45"/>
          <p:cNvPicPr preferRelativeResize="0"/>
          <p:nvPr/>
        </p:nvPicPr>
        <p:blipFill rotWithShape="1">
          <a:blip r:embed="rId45">
            <a:alphaModFix/>
          </a:blip>
          <a:srcRect b="0" l="0" r="0" t="0"/>
          <a:stretch/>
        </p:blipFill>
        <p:spPr>
          <a:xfrm>
            <a:off x="17555445" y="6197588"/>
            <a:ext cx="1976548" cy="1735361"/>
          </a:xfrm>
          <a:prstGeom prst="rect">
            <a:avLst/>
          </a:prstGeom>
          <a:noFill/>
          <a:ln>
            <a:noFill/>
          </a:ln>
        </p:spPr>
      </p:pic>
      <p:pic>
        <p:nvPicPr>
          <p:cNvPr descr=" " id="1008" name="Google Shape;1008;p45"/>
          <p:cNvPicPr preferRelativeResize="0"/>
          <p:nvPr/>
        </p:nvPicPr>
        <p:blipFill rotWithShape="1">
          <a:blip r:embed="rId46">
            <a:alphaModFix/>
          </a:blip>
          <a:srcRect b="0" l="0" r="0" t="0"/>
          <a:stretch/>
        </p:blipFill>
        <p:spPr>
          <a:xfrm>
            <a:off x="17542744" y="6356995"/>
            <a:ext cx="1829827" cy="1416558"/>
          </a:xfrm>
          <a:prstGeom prst="rect">
            <a:avLst/>
          </a:prstGeom>
          <a:noFill/>
          <a:ln>
            <a:noFill/>
          </a:ln>
        </p:spPr>
      </p:pic>
      <p:pic>
        <p:nvPicPr>
          <p:cNvPr descr=" " id="1009" name="Google Shape;1009;p45"/>
          <p:cNvPicPr preferRelativeResize="0"/>
          <p:nvPr/>
        </p:nvPicPr>
        <p:blipFill rotWithShape="1">
          <a:blip r:embed="rId47">
            <a:alphaModFix/>
          </a:blip>
          <a:srcRect b="0" l="0" r="0" t="0"/>
          <a:stretch/>
        </p:blipFill>
        <p:spPr>
          <a:xfrm>
            <a:off x="17744791" y="6145969"/>
            <a:ext cx="2191478" cy="1838623"/>
          </a:xfrm>
          <a:prstGeom prst="rect">
            <a:avLst/>
          </a:prstGeom>
          <a:noFill/>
          <a:ln>
            <a:noFill/>
          </a:ln>
        </p:spPr>
      </p:pic>
      <p:pic>
        <p:nvPicPr>
          <p:cNvPr descr=" " id="1010" name="Google Shape;1010;p45"/>
          <p:cNvPicPr preferRelativeResize="0"/>
          <p:nvPr/>
        </p:nvPicPr>
        <p:blipFill rotWithShape="1">
          <a:blip r:embed="rId48">
            <a:alphaModFix/>
          </a:blip>
          <a:srcRect b="0" l="0" r="0" t="0"/>
          <a:stretch/>
        </p:blipFill>
        <p:spPr>
          <a:xfrm>
            <a:off x="17955843" y="6356995"/>
            <a:ext cx="1931832" cy="1416558"/>
          </a:xfrm>
          <a:prstGeom prst="rect">
            <a:avLst/>
          </a:prstGeom>
          <a:noFill/>
          <a:ln>
            <a:noFill/>
          </a:ln>
        </p:spPr>
      </p:pic>
      <p:pic>
        <p:nvPicPr>
          <p:cNvPr descr=" " id="1011" name="Google Shape;1011;p45"/>
          <p:cNvPicPr preferRelativeResize="0"/>
          <p:nvPr/>
        </p:nvPicPr>
        <p:blipFill rotWithShape="1">
          <a:blip r:embed="rId49">
            <a:alphaModFix/>
          </a:blip>
          <a:srcRect b="0" l="0" r="0" t="0"/>
          <a:stretch/>
        </p:blipFill>
        <p:spPr>
          <a:xfrm>
            <a:off x="17965676" y="7062378"/>
            <a:ext cx="1397066" cy="701315"/>
          </a:xfrm>
          <a:prstGeom prst="rect">
            <a:avLst/>
          </a:prstGeom>
          <a:noFill/>
          <a:ln>
            <a:noFill/>
          </a:ln>
        </p:spPr>
      </p:pic>
      <p:pic>
        <p:nvPicPr>
          <p:cNvPr descr=" " id="1012" name="Google Shape;1012;p45"/>
          <p:cNvPicPr preferRelativeResize="0"/>
          <p:nvPr/>
        </p:nvPicPr>
        <p:blipFill rotWithShape="1">
          <a:blip r:embed="rId50">
            <a:alphaModFix/>
          </a:blip>
          <a:srcRect b="0" l="0" r="0" t="0"/>
          <a:stretch/>
        </p:blipFill>
        <p:spPr>
          <a:xfrm>
            <a:off x="17930173" y="7240178"/>
            <a:ext cx="1509196" cy="692745"/>
          </a:xfrm>
          <a:prstGeom prst="rect">
            <a:avLst/>
          </a:prstGeom>
          <a:noFill/>
          <a:ln>
            <a:noFill/>
          </a:ln>
        </p:spPr>
      </p:pic>
      <p:pic>
        <p:nvPicPr>
          <p:cNvPr descr=" " id="1013" name="Google Shape;1013;p45"/>
          <p:cNvPicPr preferRelativeResize="0"/>
          <p:nvPr/>
        </p:nvPicPr>
        <p:blipFill rotWithShape="1">
          <a:blip r:embed="rId51">
            <a:alphaModFix/>
          </a:blip>
          <a:srcRect b="0" l="0" r="0" t="0"/>
          <a:stretch/>
        </p:blipFill>
        <p:spPr>
          <a:xfrm>
            <a:off x="17955843" y="7052543"/>
            <a:ext cx="1416732" cy="720973"/>
          </a:xfrm>
          <a:prstGeom prst="rect">
            <a:avLst/>
          </a:prstGeom>
          <a:noFill/>
          <a:ln>
            <a:noFill/>
          </a:ln>
        </p:spPr>
      </p:pic>
      <p:sp>
        <p:nvSpPr>
          <p:cNvPr id="1014" name="Google Shape;1014;p45"/>
          <p:cNvSpPr/>
          <p:nvPr/>
        </p:nvSpPr>
        <p:spPr>
          <a:xfrm>
            <a:off x="18602532" y="6292230"/>
            <a:ext cx="154911" cy="154891"/>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015" name="Google Shape;1015;p45"/>
          <p:cNvPicPr preferRelativeResize="0"/>
          <p:nvPr/>
        </p:nvPicPr>
        <p:blipFill rotWithShape="1">
          <a:blip r:embed="rId52">
            <a:alphaModFix/>
          </a:blip>
          <a:srcRect b="0" l="0" r="0" t="0"/>
          <a:stretch/>
        </p:blipFill>
        <p:spPr>
          <a:xfrm>
            <a:off x="19467397" y="6197588"/>
            <a:ext cx="1976548" cy="1735361"/>
          </a:xfrm>
          <a:prstGeom prst="rect">
            <a:avLst/>
          </a:prstGeom>
          <a:noFill/>
          <a:ln>
            <a:noFill/>
          </a:ln>
        </p:spPr>
      </p:pic>
      <p:pic>
        <p:nvPicPr>
          <p:cNvPr descr=" " id="1016" name="Google Shape;1016;p45"/>
          <p:cNvPicPr preferRelativeResize="0"/>
          <p:nvPr/>
        </p:nvPicPr>
        <p:blipFill rotWithShape="1">
          <a:blip r:embed="rId53">
            <a:alphaModFix/>
          </a:blip>
          <a:srcRect b="0" l="0" r="0" t="0"/>
          <a:stretch/>
        </p:blipFill>
        <p:spPr>
          <a:xfrm>
            <a:off x="19454695" y="6356995"/>
            <a:ext cx="1829827" cy="1416558"/>
          </a:xfrm>
          <a:prstGeom prst="rect">
            <a:avLst/>
          </a:prstGeom>
          <a:noFill/>
          <a:ln>
            <a:noFill/>
          </a:ln>
        </p:spPr>
      </p:pic>
      <p:pic>
        <p:nvPicPr>
          <p:cNvPr descr=" " id="1017" name="Google Shape;1017;p45"/>
          <p:cNvPicPr preferRelativeResize="0"/>
          <p:nvPr/>
        </p:nvPicPr>
        <p:blipFill rotWithShape="1">
          <a:blip r:embed="rId54">
            <a:alphaModFix/>
          </a:blip>
          <a:srcRect b="0" l="0" r="0" t="0"/>
          <a:stretch/>
        </p:blipFill>
        <p:spPr>
          <a:xfrm>
            <a:off x="19656742" y="6145969"/>
            <a:ext cx="2191478" cy="1838623"/>
          </a:xfrm>
          <a:prstGeom prst="rect">
            <a:avLst/>
          </a:prstGeom>
          <a:noFill/>
          <a:ln>
            <a:noFill/>
          </a:ln>
        </p:spPr>
      </p:pic>
      <p:pic>
        <p:nvPicPr>
          <p:cNvPr descr=" " id="1018" name="Google Shape;1018;p45"/>
          <p:cNvPicPr preferRelativeResize="0"/>
          <p:nvPr/>
        </p:nvPicPr>
        <p:blipFill rotWithShape="1">
          <a:blip r:embed="rId55">
            <a:alphaModFix/>
          </a:blip>
          <a:srcRect b="0" l="0" r="0" t="0"/>
          <a:stretch/>
        </p:blipFill>
        <p:spPr>
          <a:xfrm>
            <a:off x="19867795" y="6356995"/>
            <a:ext cx="1931832" cy="1416558"/>
          </a:xfrm>
          <a:prstGeom prst="rect">
            <a:avLst/>
          </a:prstGeom>
          <a:noFill/>
          <a:ln>
            <a:noFill/>
          </a:ln>
        </p:spPr>
      </p:pic>
      <p:pic>
        <p:nvPicPr>
          <p:cNvPr descr=" " id="1019" name="Google Shape;1019;p45"/>
          <p:cNvPicPr preferRelativeResize="0"/>
          <p:nvPr/>
        </p:nvPicPr>
        <p:blipFill rotWithShape="1">
          <a:blip r:embed="rId56">
            <a:alphaModFix/>
          </a:blip>
          <a:srcRect b="0" l="0" r="0" t="0"/>
          <a:stretch/>
        </p:blipFill>
        <p:spPr>
          <a:xfrm>
            <a:off x="19877628" y="7062378"/>
            <a:ext cx="1397066" cy="701315"/>
          </a:xfrm>
          <a:prstGeom prst="rect">
            <a:avLst/>
          </a:prstGeom>
          <a:noFill/>
          <a:ln>
            <a:noFill/>
          </a:ln>
        </p:spPr>
      </p:pic>
      <p:pic>
        <p:nvPicPr>
          <p:cNvPr descr=" " id="1020" name="Google Shape;1020;p45"/>
          <p:cNvPicPr preferRelativeResize="0"/>
          <p:nvPr/>
        </p:nvPicPr>
        <p:blipFill rotWithShape="1">
          <a:blip r:embed="rId57">
            <a:alphaModFix/>
          </a:blip>
          <a:srcRect b="0" l="0" r="0" t="0"/>
          <a:stretch/>
        </p:blipFill>
        <p:spPr>
          <a:xfrm>
            <a:off x="19842125" y="7240178"/>
            <a:ext cx="1509196" cy="692745"/>
          </a:xfrm>
          <a:prstGeom prst="rect">
            <a:avLst/>
          </a:prstGeom>
          <a:noFill/>
          <a:ln>
            <a:noFill/>
          </a:ln>
        </p:spPr>
      </p:pic>
      <p:pic>
        <p:nvPicPr>
          <p:cNvPr descr=" " id="1021" name="Google Shape;1021;p45"/>
          <p:cNvPicPr preferRelativeResize="0"/>
          <p:nvPr/>
        </p:nvPicPr>
        <p:blipFill rotWithShape="1">
          <a:blip r:embed="rId58">
            <a:alphaModFix/>
          </a:blip>
          <a:srcRect b="0" l="0" r="0" t="0"/>
          <a:stretch/>
        </p:blipFill>
        <p:spPr>
          <a:xfrm>
            <a:off x="19867795" y="7052543"/>
            <a:ext cx="1416732" cy="720973"/>
          </a:xfrm>
          <a:prstGeom prst="rect">
            <a:avLst/>
          </a:prstGeom>
          <a:noFill/>
          <a:ln>
            <a:noFill/>
          </a:ln>
        </p:spPr>
      </p:pic>
      <p:sp>
        <p:nvSpPr>
          <p:cNvPr id="1022" name="Google Shape;1022;p45"/>
          <p:cNvSpPr/>
          <p:nvPr/>
        </p:nvSpPr>
        <p:spPr>
          <a:xfrm>
            <a:off x="20514484" y="6292230"/>
            <a:ext cx="154911" cy="154891"/>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023" name="Google Shape;1023;p45"/>
          <p:cNvPicPr preferRelativeResize="0"/>
          <p:nvPr/>
        </p:nvPicPr>
        <p:blipFill rotWithShape="1">
          <a:blip r:embed="rId59">
            <a:alphaModFix/>
          </a:blip>
          <a:srcRect b="0" l="0" r="0" t="0"/>
          <a:stretch/>
        </p:blipFill>
        <p:spPr>
          <a:xfrm>
            <a:off x="2493019" y="6198046"/>
            <a:ext cx="1756985" cy="1741165"/>
          </a:xfrm>
          <a:prstGeom prst="rect">
            <a:avLst/>
          </a:prstGeom>
          <a:noFill/>
          <a:ln>
            <a:noFill/>
          </a:ln>
        </p:spPr>
      </p:pic>
      <p:pic>
        <p:nvPicPr>
          <p:cNvPr descr=" " id="1024" name="Google Shape;1024;p45"/>
          <p:cNvPicPr preferRelativeResize="0"/>
          <p:nvPr/>
        </p:nvPicPr>
        <p:blipFill rotWithShape="1">
          <a:blip r:embed="rId60">
            <a:alphaModFix/>
          </a:blip>
          <a:srcRect b="0" l="0" r="0" t="0"/>
          <a:stretch/>
        </p:blipFill>
        <p:spPr>
          <a:xfrm>
            <a:off x="2648405" y="6356958"/>
            <a:ext cx="1600490" cy="1416050"/>
          </a:xfrm>
          <a:prstGeom prst="rect">
            <a:avLst/>
          </a:prstGeom>
          <a:noFill/>
          <a:ln>
            <a:noFill/>
          </a:ln>
        </p:spPr>
      </p:pic>
      <p:sp>
        <p:nvSpPr>
          <p:cNvPr id="1025" name="Google Shape;1025;p45"/>
          <p:cNvSpPr/>
          <p:nvPr/>
        </p:nvSpPr>
        <p:spPr>
          <a:xfrm>
            <a:off x="3308888" y="6998308"/>
            <a:ext cx="154911" cy="154891"/>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026" name="Google Shape;1026;p45"/>
          <p:cNvPicPr preferRelativeResize="0"/>
          <p:nvPr/>
        </p:nvPicPr>
        <p:blipFill rotWithShape="1">
          <a:blip r:embed="rId61">
            <a:alphaModFix/>
          </a:blip>
          <a:srcRect b="0" l="0" r="0" t="0"/>
          <a:stretch/>
        </p:blipFill>
        <p:spPr>
          <a:xfrm>
            <a:off x="21883967" y="6206530"/>
            <a:ext cx="368819" cy="1736923"/>
          </a:xfrm>
          <a:prstGeom prst="rect">
            <a:avLst/>
          </a:prstGeom>
          <a:noFill/>
          <a:ln>
            <a:noFill/>
          </a:ln>
        </p:spPr>
      </p:pic>
      <p:pic>
        <p:nvPicPr>
          <p:cNvPr descr=" " id="1027" name="Google Shape;1027;p45"/>
          <p:cNvPicPr preferRelativeResize="0"/>
          <p:nvPr/>
        </p:nvPicPr>
        <p:blipFill rotWithShape="1">
          <a:blip r:embed="rId62">
            <a:alphaModFix/>
          </a:blip>
          <a:srcRect b="0" l="0" r="0" t="0"/>
          <a:stretch/>
        </p:blipFill>
        <p:spPr>
          <a:xfrm>
            <a:off x="21473854" y="6197588"/>
            <a:ext cx="763568" cy="344723"/>
          </a:xfrm>
          <a:prstGeom prst="rect">
            <a:avLst/>
          </a:prstGeom>
          <a:noFill/>
          <a:ln>
            <a:noFill/>
          </a:ln>
        </p:spPr>
      </p:pic>
      <p:pic>
        <p:nvPicPr>
          <p:cNvPr descr=" " id="1028" name="Google Shape;1028;p45"/>
          <p:cNvPicPr preferRelativeResize="0"/>
          <p:nvPr/>
        </p:nvPicPr>
        <p:blipFill rotWithShape="1">
          <a:blip r:embed="rId63">
            <a:alphaModFix/>
          </a:blip>
          <a:srcRect b="0" l="0" r="0" t="0"/>
          <a:stretch/>
        </p:blipFill>
        <p:spPr>
          <a:xfrm>
            <a:off x="21430034" y="6356970"/>
            <a:ext cx="649762" cy="25400"/>
          </a:xfrm>
          <a:prstGeom prst="rect">
            <a:avLst/>
          </a:prstGeom>
          <a:noFill/>
          <a:ln>
            <a:noFill/>
          </a:ln>
        </p:spPr>
      </p:pic>
      <p:pic>
        <p:nvPicPr>
          <p:cNvPr descr=" " id="1029" name="Google Shape;1029;p45"/>
          <p:cNvPicPr preferRelativeResize="0"/>
          <p:nvPr/>
        </p:nvPicPr>
        <p:blipFill rotWithShape="1">
          <a:blip r:embed="rId64">
            <a:alphaModFix/>
          </a:blip>
          <a:srcRect b="0" l="0" r="0" t="0"/>
          <a:stretch/>
        </p:blipFill>
        <p:spPr>
          <a:xfrm>
            <a:off x="22051171" y="6357193"/>
            <a:ext cx="28467" cy="1002171"/>
          </a:xfrm>
          <a:prstGeom prst="rect">
            <a:avLst/>
          </a:prstGeom>
          <a:noFill/>
          <a:ln>
            <a:noFill/>
          </a:ln>
        </p:spPr>
      </p:pic>
      <p:sp>
        <p:nvSpPr>
          <p:cNvPr id="1030" name="Google Shape;1030;p45"/>
          <p:cNvSpPr/>
          <p:nvPr/>
        </p:nvSpPr>
        <p:spPr>
          <a:xfrm>
            <a:off x="21988904" y="7690470"/>
            <a:ext cx="154911" cy="154891"/>
          </a:xfrm>
          <a:prstGeom prst="ellipse">
            <a:avLst/>
          </a:prstGeom>
          <a:solidFill>
            <a:srgbClr val="FFFFFF"/>
          </a:solidFill>
          <a:ln cap="flat"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7316114" y="10325100"/>
            <a:ext cx="10001108" cy="1767822"/>
          </a:xfrm>
          <a:prstGeom prst="roundRect">
            <a:avLst>
              <a:gd fmla="val 93622" name="adj"/>
            </a:avLst>
          </a:prstGeom>
          <a:solidFill>
            <a:srgbClr val="EDFFEF">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7862283" y="10871200"/>
            <a:ext cx="5499787" cy="838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C1D5CF"/>
              </a:buClr>
              <a:buSzPts val="3600"/>
              <a:buFont typeface="Outfit SemiBold"/>
              <a:buNone/>
            </a:pPr>
            <a:r>
              <a:rPr b="0" i="0" lang="en-US" sz="3600" u="none" cap="none" strike="noStrike">
                <a:solidFill>
                  <a:srgbClr val="C1D5CF"/>
                </a:solidFill>
                <a:latin typeface="Outfit SemiBold"/>
                <a:ea typeface="Outfit SemiBold"/>
                <a:cs typeface="Outfit SemiBold"/>
                <a:sym typeface="Outfit SemiBold"/>
              </a:rPr>
              <a:t>welcome@inbound.com.tr </a:t>
            </a:r>
            <a:endParaRPr b="0" i="0" sz="3600" u="none" cap="none" strike="noStrike">
              <a:solidFill>
                <a:srgbClr val="C1D5CF"/>
              </a:solidFill>
              <a:latin typeface="Calibri"/>
              <a:ea typeface="Calibri"/>
              <a:cs typeface="Calibri"/>
              <a:sym typeface="Calibri"/>
            </a:endParaRPr>
          </a:p>
        </p:txBody>
      </p:sp>
      <p:sp>
        <p:nvSpPr>
          <p:cNvPr id="1033" name="Google Shape;1033;p45"/>
          <p:cNvSpPr/>
          <p:nvPr/>
        </p:nvSpPr>
        <p:spPr>
          <a:xfrm>
            <a:off x="15610251" y="10515600"/>
            <a:ext cx="1397175" cy="139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15610251" y="10515600"/>
            <a:ext cx="1397175" cy="1397000"/>
          </a:xfrm>
          <a:prstGeom prst="ellipse">
            <a:avLst/>
          </a:prstGeom>
          <a:solidFill>
            <a:srgbClr val="EDFFEF">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035" name="Google Shape;1035;p45"/>
          <p:cNvPicPr preferRelativeResize="0"/>
          <p:nvPr/>
        </p:nvPicPr>
        <p:blipFill rotWithShape="1">
          <a:blip r:embed="rId65">
            <a:alphaModFix/>
          </a:blip>
          <a:srcRect b="0" l="0" r="0" t="0"/>
          <a:stretch/>
        </p:blipFill>
        <p:spPr>
          <a:xfrm>
            <a:off x="16086064" y="10991354"/>
            <a:ext cx="445546" cy="445492"/>
          </a:xfrm>
          <a:prstGeom prst="rect">
            <a:avLst/>
          </a:prstGeom>
          <a:noFill/>
          <a:ln>
            <a:noFill/>
          </a:ln>
        </p:spPr>
      </p:pic>
      <p:pic>
        <p:nvPicPr>
          <p:cNvPr descr=" " id="1036" name="Google Shape;1036;p45"/>
          <p:cNvPicPr preferRelativeResize="0"/>
          <p:nvPr/>
        </p:nvPicPr>
        <p:blipFill rotWithShape="1">
          <a:blip r:embed="rId66">
            <a:alphaModFix/>
          </a:blip>
          <a:srcRect b="0" l="0" r="0" t="0"/>
          <a:stretch/>
        </p:blipFill>
        <p:spPr>
          <a:xfrm>
            <a:off x="16293440" y="11031649"/>
            <a:ext cx="207878" cy="364902"/>
          </a:xfrm>
          <a:prstGeom prst="rect">
            <a:avLst/>
          </a:prstGeom>
          <a:noFill/>
          <a:ln>
            <a:noFill/>
          </a:ln>
        </p:spPr>
      </p:pic>
      <p:pic>
        <p:nvPicPr>
          <p:cNvPr descr=" " id="1037" name="Google Shape;1037;p45"/>
          <p:cNvPicPr preferRelativeResize="0"/>
          <p:nvPr/>
        </p:nvPicPr>
        <p:blipFill rotWithShape="1">
          <a:blip r:embed="rId67">
            <a:alphaModFix/>
          </a:blip>
          <a:srcRect b="0" l="0" r="0" t="0"/>
          <a:stretch/>
        </p:blipFill>
        <p:spPr>
          <a:xfrm>
            <a:off x="16116353" y="11188700"/>
            <a:ext cx="384964" cy="5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60" name="Shape 60"/>
        <p:cNvGrpSpPr/>
        <p:nvPr/>
      </p:nvGrpSpPr>
      <p:grpSpPr>
        <a:xfrm>
          <a:off x="0" y="0"/>
          <a:ext cx="0" cy="0"/>
          <a:chOff x="0" y="0"/>
          <a:chExt cx="0" cy="0"/>
        </a:xfrm>
      </p:grpSpPr>
      <p:pic>
        <p:nvPicPr>
          <p:cNvPr descr=" " id="61" name="Google Shape;61;p5"/>
          <p:cNvPicPr preferRelativeResize="0"/>
          <p:nvPr/>
        </p:nvPicPr>
        <p:blipFill rotWithShape="1">
          <a:blip r:embed="rId3">
            <a:alphaModFix/>
          </a:blip>
          <a:srcRect b="0" l="0" r="0" t="0"/>
          <a:stretch/>
        </p:blipFill>
        <p:spPr>
          <a:xfrm>
            <a:off x="406451" y="12242800"/>
            <a:ext cx="965321" cy="1016000"/>
          </a:xfrm>
          <a:prstGeom prst="rect">
            <a:avLst/>
          </a:prstGeom>
          <a:noFill/>
          <a:ln>
            <a:noFill/>
          </a:ln>
        </p:spPr>
      </p:pic>
      <p:pic>
        <p:nvPicPr>
          <p:cNvPr descr=" " id="62" name="Google Shape;62;p5"/>
          <p:cNvPicPr preferRelativeResize="0"/>
          <p:nvPr/>
        </p:nvPicPr>
        <p:blipFill rotWithShape="1">
          <a:blip r:embed="rId4">
            <a:alphaModFix/>
          </a:blip>
          <a:srcRect b="0" l="0" r="0" t="0"/>
          <a:stretch/>
        </p:blipFill>
        <p:spPr>
          <a:xfrm>
            <a:off x="538087" y="12381347"/>
            <a:ext cx="702054" cy="738910"/>
          </a:xfrm>
          <a:prstGeom prst="rect">
            <a:avLst/>
          </a:prstGeom>
          <a:noFill/>
          <a:ln>
            <a:noFill/>
          </a:ln>
        </p:spPr>
      </p:pic>
      <p:pic>
        <p:nvPicPr>
          <p:cNvPr descr=" " id="63" name="Google Shape;63;p5"/>
          <p:cNvPicPr preferRelativeResize="0"/>
          <p:nvPr/>
        </p:nvPicPr>
        <p:blipFill rotWithShape="1">
          <a:blip r:embed="rId5">
            <a:alphaModFix/>
          </a:blip>
          <a:srcRect b="0" l="0" r="0" t="0"/>
          <a:stretch/>
        </p:blipFill>
        <p:spPr>
          <a:xfrm>
            <a:off x="0" y="0"/>
            <a:ext cx="330241" cy="2222500"/>
          </a:xfrm>
          <a:prstGeom prst="rect">
            <a:avLst/>
          </a:prstGeom>
          <a:noFill/>
          <a:ln>
            <a:noFill/>
          </a:ln>
        </p:spPr>
      </p:pic>
      <p:pic>
        <p:nvPicPr>
          <p:cNvPr descr=" " id="64" name="Google Shape;64;p5"/>
          <p:cNvPicPr preferRelativeResize="0"/>
          <p:nvPr/>
        </p:nvPicPr>
        <p:blipFill rotWithShape="1">
          <a:blip r:embed="rId6">
            <a:alphaModFix/>
          </a:blip>
          <a:srcRect b="0" l="0" r="0" t="0"/>
          <a:stretch/>
        </p:blipFill>
        <p:spPr>
          <a:xfrm>
            <a:off x="0" y="4648200"/>
            <a:ext cx="330241" cy="2425700"/>
          </a:xfrm>
          <a:prstGeom prst="rect">
            <a:avLst/>
          </a:prstGeom>
          <a:noFill/>
          <a:ln>
            <a:noFill/>
          </a:ln>
        </p:spPr>
      </p:pic>
      <p:pic>
        <p:nvPicPr>
          <p:cNvPr descr=" " id="65" name="Google Shape;65;p5"/>
          <p:cNvPicPr preferRelativeResize="0"/>
          <p:nvPr/>
        </p:nvPicPr>
        <p:blipFill rotWithShape="1">
          <a:blip r:embed="rId7">
            <a:alphaModFix/>
          </a:blip>
          <a:srcRect b="0" l="0" r="0" t="0"/>
          <a:stretch/>
        </p:blipFill>
        <p:spPr>
          <a:xfrm>
            <a:off x="-3480235" y="7073900"/>
            <a:ext cx="2426003" cy="2425700"/>
          </a:xfrm>
          <a:prstGeom prst="rect">
            <a:avLst/>
          </a:prstGeom>
          <a:noFill/>
          <a:ln>
            <a:noFill/>
          </a:ln>
        </p:spPr>
      </p:pic>
      <p:pic>
        <p:nvPicPr>
          <p:cNvPr descr=" " id="66" name="Google Shape;66;p5"/>
          <p:cNvPicPr preferRelativeResize="0"/>
          <p:nvPr/>
        </p:nvPicPr>
        <p:blipFill rotWithShape="1">
          <a:blip r:embed="rId8">
            <a:alphaModFix/>
          </a:blip>
          <a:srcRect b="0" l="0" r="0" t="0"/>
          <a:stretch/>
        </p:blipFill>
        <p:spPr>
          <a:xfrm>
            <a:off x="2044956" y="2222500"/>
            <a:ext cx="2426003" cy="2425700"/>
          </a:xfrm>
          <a:prstGeom prst="rect">
            <a:avLst/>
          </a:prstGeom>
          <a:noFill/>
          <a:ln>
            <a:noFill/>
          </a:ln>
        </p:spPr>
      </p:pic>
      <p:pic>
        <p:nvPicPr>
          <p:cNvPr descr=" " id="67" name="Google Shape;67;p5"/>
          <p:cNvPicPr preferRelativeResize="0"/>
          <p:nvPr/>
        </p:nvPicPr>
        <p:blipFill rotWithShape="1">
          <a:blip r:embed="rId9">
            <a:alphaModFix/>
          </a:blip>
          <a:srcRect b="0" l="0" r="0" t="0"/>
          <a:stretch/>
        </p:blipFill>
        <p:spPr>
          <a:xfrm>
            <a:off x="660483" y="0"/>
            <a:ext cx="2426003" cy="2222500"/>
          </a:xfrm>
          <a:prstGeom prst="rect">
            <a:avLst/>
          </a:prstGeom>
          <a:noFill/>
          <a:ln>
            <a:noFill/>
          </a:ln>
        </p:spPr>
      </p:pic>
      <p:pic>
        <p:nvPicPr>
          <p:cNvPr descr=" " id="68" name="Google Shape;68;p5"/>
          <p:cNvPicPr preferRelativeResize="0"/>
          <p:nvPr/>
        </p:nvPicPr>
        <p:blipFill rotWithShape="1">
          <a:blip r:embed="rId10">
            <a:alphaModFix/>
          </a:blip>
          <a:srcRect b="0" l="0" r="0" t="0"/>
          <a:stretch/>
        </p:blipFill>
        <p:spPr>
          <a:xfrm>
            <a:off x="660483" y="4648200"/>
            <a:ext cx="2426003" cy="2425700"/>
          </a:xfrm>
          <a:prstGeom prst="rect">
            <a:avLst/>
          </a:prstGeom>
          <a:noFill/>
          <a:ln>
            <a:noFill/>
          </a:ln>
        </p:spPr>
      </p:pic>
      <p:pic>
        <p:nvPicPr>
          <p:cNvPr descr=" " id="69" name="Google Shape;69;p5"/>
          <p:cNvPicPr preferRelativeResize="0"/>
          <p:nvPr/>
        </p:nvPicPr>
        <p:blipFill rotWithShape="1">
          <a:blip r:embed="rId11">
            <a:alphaModFix/>
          </a:blip>
          <a:srcRect b="0" l="0" r="0" t="0"/>
          <a:stretch/>
        </p:blipFill>
        <p:spPr>
          <a:xfrm>
            <a:off x="0" y="7073900"/>
            <a:ext cx="1702013" cy="2425700"/>
          </a:xfrm>
          <a:prstGeom prst="rect">
            <a:avLst/>
          </a:prstGeom>
          <a:noFill/>
          <a:ln>
            <a:noFill/>
          </a:ln>
        </p:spPr>
      </p:pic>
      <p:pic>
        <p:nvPicPr>
          <p:cNvPr descr=" " id="70" name="Google Shape;70;p5"/>
          <p:cNvPicPr preferRelativeResize="0"/>
          <p:nvPr/>
        </p:nvPicPr>
        <p:blipFill rotWithShape="1">
          <a:blip r:embed="rId12">
            <a:alphaModFix/>
          </a:blip>
          <a:srcRect b="0" l="0" r="0" t="0"/>
          <a:stretch/>
        </p:blipFill>
        <p:spPr>
          <a:xfrm>
            <a:off x="4801200" y="2222500"/>
            <a:ext cx="2426003" cy="2425700"/>
          </a:xfrm>
          <a:prstGeom prst="rect">
            <a:avLst/>
          </a:prstGeom>
          <a:noFill/>
          <a:ln>
            <a:noFill/>
          </a:ln>
        </p:spPr>
      </p:pic>
      <p:pic>
        <p:nvPicPr>
          <p:cNvPr descr=" " id="71" name="Google Shape;71;p5"/>
          <p:cNvPicPr preferRelativeResize="0"/>
          <p:nvPr/>
        </p:nvPicPr>
        <p:blipFill rotWithShape="1">
          <a:blip r:embed="rId13">
            <a:alphaModFix/>
          </a:blip>
          <a:srcRect b="0" l="0" r="0" t="0"/>
          <a:stretch/>
        </p:blipFill>
        <p:spPr>
          <a:xfrm>
            <a:off x="3416727" y="0"/>
            <a:ext cx="2426003" cy="2222500"/>
          </a:xfrm>
          <a:prstGeom prst="rect">
            <a:avLst/>
          </a:prstGeom>
          <a:noFill/>
          <a:ln>
            <a:noFill/>
          </a:ln>
        </p:spPr>
      </p:pic>
      <p:pic>
        <p:nvPicPr>
          <p:cNvPr descr=" " id="72" name="Google Shape;72;p5"/>
          <p:cNvPicPr preferRelativeResize="0"/>
          <p:nvPr/>
        </p:nvPicPr>
        <p:blipFill rotWithShape="1">
          <a:blip r:embed="rId14">
            <a:alphaModFix/>
          </a:blip>
          <a:srcRect b="0" l="0" r="0" t="0"/>
          <a:stretch/>
        </p:blipFill>
        <p:spPr>
          <a:xfrm>
            <a:off x="3416727" y="4648200"/>
            <a:ext cx="2426003" cy="2425700"/>
          </a:xfrm>
          <a:prstGeom prst="rect">
            <a:avLst/>
          </a:prstGeom>
          <a:noFill/>
          <a:ln>
            <a:noFill/>
          </a:ln>
        </p:spPr>
      </p:pic>
      <p:pic>
        <p:nvPicPr>
          <p:cNvPr descr=" " id="73" name="Google Shape;73;p5"/>
          <p:cNvPicPr preferRelativeResize="0"/>
          <p:nvPr/>
        </p:nvPicPr>
        <p:blipFill rotWithShape="1">
          <a:blip r:embed="rId15">
            <a:alphaModFix/>
          </a:blip>
          <a:srcRect b="0" l="0" r="0" t="0"/>
          <a:stretch/>
        </p:blipFill>
        <p:spPr>
          <a:xfrm>
            <a:off x="22710438" y="0"/>
            <a:ext cx="1676610" cy="2222500"/>
          </a:xfrm>
          <a:prstGeom prst="rect">
            <a:avLst/>
          </a:prstGeom>
          <a:noFill/>
          <a:ln>
            <a:noFill/>
          </a:ln>
        </p:spPr>
      </p:pic>
      <p:pic>
        <p:nvPicPr>
          <p:cNvPr descr=" " id="74" name="Google Shape;74;p5"/>
          <p:cNvPicPr preferRelativeResize="0"/>
          <p:nvPr/>
        </p:nvPicPr>
        <p:blipFill rotWithShape="1">
          <a:blip r:embed="rId16">
            <a:alphaModFix/>
          </a:blip>
          <a:srcRect b="0" l="0" r="0" t="0"/>
          <a:stretch/>
        </p:blipFill>
        <p:spPr>
          <a:xfrm>
            <a:off x="2032254" y="7073900"/>
            <a:ext cx="2426003" cy="2425700"/>
          </a:xfrm>
          <a:prstGeom prst="rect">
            <a:avLst/>
          </a:prstGeom>
          <a:noFill/>
          <a:ln>
            <a:noFill/>
          </a:ln>
        </p:spPr>
      </p:pic>
      <p:pic>
        <p:nvPicPr>
          <p:cNvPr descr=" " id="75" name="Google Shape;75;p5"/>
          <p:cNvPicPr preferRelativeResize="0"/>
          <p:nvPr/>
        </p:nvPicPr>
        <p:blipFill rotWithShape="1">
          <a:blip r:embed="rId17">
            <a:alphaModFix/>
          </a:blip>
          <a:srcRect b="0" l="0" r="0" t="0"/>
          <a:stretch/>
        </p:blipFill>
        <p:spPr>
          <a:xfrm>
            <a:off x="7557445" y="2222500"/>
            <a:ext cx="2426003" cy="2425700"/>
          </a:xfrm>
          <a:prstGeom prst="rect">
            <a:avLst/>
          </a:prstGeom>
          <a:noFill/>
          <a:ln>
            <a:noFill/>
          </a:ln>
        </p:spPr>
      </p:pic>
      <p:pic>
        <p:nvPicPr>
          <p:cNvPr descr=" " id="76" name="Google Shape;76;p5"/>
          <p:cNvPicPr preferRelativeResize="0"/>
          <p:nvPr/>
        </p:nvPicPr>
        <p:blipFill rotWithShape="1">
          <a:blip r:embed="rId18">
            <a:alphaModFix/>
          </a:blip>
          <a:srcRect b="0" l="0" r="0" t="0"/>
          <a:stretch/>
        </p:blipFill>
        <p:spPr>
          <a:xfrm>
            <a:off x="6172972" y="0"/>
            <a:ext cx="2426003" cy="2222500"/>
          </a:xfrm>
          <a:prstGeom prst="rect">
            <a:avLst/>
          </a:prstGeom>
          <a:noFill/>
          <a:ln>
            <a:noFill/>
          </a:ln>
        </p:spPr>
      </p:pic>
      <p:pic>
        <p:nvPicPr>
          <p:cNvPr descr=" " id="77" name="Google Shape;77;p5"/>
          <p:cNvPicPr preferRelativeResize="0"/>
          <p:nvPr/>
        </p:nvPicPr>
        <p:blipFill rotWithShape="1">
          <a:blip r:embed="rId19">
            <a:alphaModFix/>
          </a:blip>
          <a:srcRect b="0" l="0" r="0" t="0"/>
          <a:stretch/>
        </p:blipFill>
        <p:spPr>
          <a:xfrm>
            <a:off x="6172972" y="4648200"/>
            <a:ext cx="2426003" cy="2425700"/>
          </a:xfrm>
          <a:prstGeom prst="rect">
            <a:avLst/>
          </a:prstGeom>
          <a:noFill/>
          <a:ln>
            <a:noFill/>
          </a:ln>
        </p:spPr>
      </p:pic>
      <p:pic>
        <p:nvPicPr>
          <p:cNvPr descr=" " id="78" name="Google Shape;78;p5"/>
          <p:cNvPicPr preferRelativeResize="0"/>
          <p:nvPr/>
        </p:nvPicPr>
        <p:blipFill rotWithShape="1">
          <a:blip r:embed="rId20">
            <a:alphaModFix/>
          </a:blip>
          <a:srcRect b="0" l="0" r="0" t="0"/>
          <a:stretch/>
        </p:blipFill>
        <p:spPr>
          <a:xfrm>
            <a:off x="4788498" y="7073900"/>
            <a:ext cx="2426003" cy="2425700"/>
          </a:xfrm>
          <a:prstGeom prst="rect">
            <a:avLst/>
          </a:prstGeom>
          <a:noFill/>
          <a:ln>
            <a:noFill/>
          </a:ln>
        </p:spPr>
      </p:pic>
      <p:pic>
        <p:nvPicPr>
          <p:cNvPr descr=" " id="79" name="Google Shape;79;p5"/>
          <p:cNvPicPr preferRelativeResize="0"/>
          <p:nvPr/>
        </p:nvPicPr>
        <p:blipFill rotWithShape="1">
          <a:blip r:embed="rId21">
            <a:alphaModFix/>
          </a:blip>
          <a:srcRect b="0" l="0" r="0" t="0"/>
          <a:stretch/>
        </p:blipFill>
        <p:spPr>
          <a:xfrm>
            <a:off x="10313689" y="2222500"/>
            <a:ext cx="2426003" cy="2425700"/>
          </a:xfrm>
          <a:prstGeom prst="rect">
            <a:avLst/>
          </a:prstGeom>
          <a:noFill/>
          <a:ln>
            <a:noFill/>
          </a:ln>
        </p:spPr>
      </p:pic>
      <p:pic>
        <p:nvPicPr>
          <p:cNvPr descr=" " id="80" name="Google Shape;80;p5"/>
          <p:cNvPicPr preferRelativeResize="0"/>
          <p:nvPr/>
        </p:nvPicPr>
        <p:blipFill rotWithShape="1">
          <a:blip r:embed="rId22">
            <a:alphaModFix/>
          </a:blip>
          <a:srcRect b="0" l="0" r="0" t="0"/>
          <a:stretch/>
        </p:blipFill>
        <p:spPr>
          <a:xfrm>
            <a:off x="8929216" y="0"/>
            <a:ext cx="2426003" cy="2222500"/>
          </a:xfrm>
          <a:prstGeom prst="rect">
            <a:avLst/>
          </a:prstGeom>
          <a:noFill/>
          <a:ln>
            <a:noFill/>
          </a:ln>
        </p:spPr>
      </p:pic>
      <p:pic>
        <p:nvPicPr>
          <p:cNvPr descr=" " id="81" name="Google Shape;81;p5"/>
          <p:cNvPicPr preferRelativeResize="0"/>
          <p:nvPr/>
        </p:nvPicPr>
        <p:blipFill rotWithShape="1">
          <a:blip r:embed="rId23">
            <a:alphaModFix/>
          </a:blip>
          <a:srcRect b="0" l="0" r="0" t="0"/>
          <a:stretch/>
        </p:blipFill>
        <p:spPr>
          <a:xfrm>
            <a:off x="8929216" y="4648200"/>
            <a:ext cx="2426003" cy="2425700"/>
          </a:xfrm>
          <a:prstGeom prst="rect">
            <a:avLst/>
          </a:prstGeom>
          <a:noFill/>
          <a:ln>
            <a:noFill/>
          </a:ln>
        </p:spPr>
      </p:pic>
      <p:pic>
        <p:nvPicPr>
          <p:cNvPr descr=" " id="82" name="Google Shape;82;p5"/>
          <p:cNvPicPr preferRelativeResize="0"/>
          <p:nvPr/>
        </p:nvPicPr>
        <p:blipFill rotWithShape="1">
          <a:blip r:embed="rId24">
            <a:alphaModFix/>
          </a:blip>
          <a:srcRect b="0" l="0" r="0" t="0"/>
          <a:stretch/>
        </p:blipFill>
        <p:spPr>
          <a:xfrm>
            <a:off x="7544743" y="7073900"/>
            <a:ext cx="2426003" cy="2425700"/>
          </a:xfrm>
          <a:prstGeom prst="rect">
            <a:avLst/>
          </a:prstGeom>
          <a:noFill/>
          <a:ln>
            <a:noFill/>
          </a:ln>
        </p:spPr>
      </p:pic>
      <p:pic>
        <p:nvPicPr>
          <p:cNvPr descr=" " id="83" name="Google Shape;83;p5"/>
          <p:cNvPicPr preferRelativeResize="0"/>
          <p:nvPr/>
        </p:nvPicPr>
        <p:blipFill rotWithShape="1">
          <a:blip r:embed="rId16">
            <a:alphaModFix/>
          </a:blip>
          <a:srcRect b="0" l="0" r="0" t="0"/>
          <a:stretch/>
        </p:blipFill>
        <p:spPr>
          <a:xfrm>
            <a:off x="13069934" y="2222500"/>
            <a:ext cx="2426003" cy="2425700"/>
          </a:xfrm>
          <a:prstGeom prst="rect">
            <a:avLst/>
          </a:prstGeom>
          <a:noFill/>
          <a:ln>
            <a:noFill/>
          </a:ln>
        </p:spPr>
      </p:pic>
      <p:pic>
        <p:nvPicPr>
          <p:cNvPr descr=" " id="84" name="Google Shape;84;p5"/>
          <p:cNvPicPr preferRelativeResize="0"/>
          <p:nvPr/>
        </p:nvPicPr>
        <p:blipFill rotWithShape="1">
          <a:blip r:embed="rId25">
            <a:alphaModFix/>
          </a:blip>
          <a:srcRect b="0" l="0" r="0" t="0"/>
          <a:stretch/>
        </p:blipFill>
        <p:spPr>
          <a:xfrm>
            <a:off x="11685461" y="0"/>
            <a:ext cx="2426003" cy="2222500"/>
          </a:xfrm>
          <a:prstGeom prst="rect">
            <a:avLst/>
          </a:prstGeom>
          <a:noFill/>
          <a:ln>
            <a:noFill/>
          </a:ln>
        </p:spPr>
      </p:pic>
      <p:pic>
        <p:nvPicPr>
          <p:cNvPr descr=" " id="85" name="Google Shape;85;p5"/>
          <p:cNvPicPr preferRelativeResize="0"/>
          <p:nvPr/>
        </p:nvPicPr>
        <p:blipFill rotWithShape="1">
          <a:blip r:embed="rId26">
            <a:alphaModFix/>
          </a:blip>
          <a:srcRect b="0" l="0" r="0" t="0"/>
          <a:stretch/>
        </p:blipFill>
        <p:spPr>
          <a:xfrm>
            <a:off x="11685461" y="4648200"/>
            <a:ext cx="2426003" cy="2425700"/>
          </a:xfrm>
          <a:prstGeom prst="rect">
            <a:avLst/>
          </a:prstGeom>
          <a:noFill/>
          <a:ln>
            <a:noFill/>
          </a:ln>
        </p:spPr>
      </p:pic>
      <p:pic>
        <p:nvPicPr>
          <p:cNvPr descr=" " id="86" name="Google Shape;86;p5"/>
          <p:cNvPicPr preferRelativeResize="0"/>
          <p:nvPr/>
        </p:nvPicPr>
        <p:blipFill rotWithShape="1">
          <a:blip r:embed="rId27">
            <a:alphaModFix/>
          </a:blip>
          <a:srcRect b="0" l="0" r="0" t="0"/>
          <a:stretch/>
        </p:blipFill>
        <p:spPr>
          <a:xfrm>
            <a:off x="10300987" y="7073900"/>
            <a:ext cx="2426003" cy="2425700"/>
          </a:xfrm>
          <a:prstGeom prst="rect">
            <a:avLst/>
          </a:prstGeom>
          <a:noFill/>
          <a:ln>
            <a:noFill/>
          </a:ln>
        </p:spPr>
      </p:pic>
      <p:pic>
        <p:nvPicPr>
          <p:cNvPr descr=" " id="87" name="Google Shape;87;p5"/>
          <p:cNvPicPr preferRelativeResize="0"/>
          <p:nvPr/>
        </p:nvPicPr>
        <p:blipFill rotWithShape="1">
          <a:blip r:embed="rId28">
            <a:alphaModFix/>
          </a:blip>
          <a:srcRect b="0" l="0" r="0" t="0"/>
          <a:stretch/>
        </p:blipFill>
        <p:spPr>
          <a:xfrm>
            <a:off x="15826178" y="2222500"/>
            <a:ext cx="2426003" cy="2425700"/>
          </a:xfrm>
          <a:prstGeom prst="rect">
            <a:avLst/>
          </a:prstGeom>
          <a:noFill/>
          <a:ln>
            <a:noFill/>
          </a:ln>
        </p:spPr>
      </p:pic>
      <p:pic>
        <p:nvPicPr>
          <p:cNvPr descr=" " id="88" name="Google Shape;88;p5"/>
          <p:cNvPicPr preferRelativeResize="0"/>
          <p:nvPr/>
        </p:nvPicPr>
        <p:blipFill rotWithShape="1">
          <a:blip r:embed="rId29">
            <a:alphaModFix/>
          </a:blip>
          <a:srcRect b="0" l="0" r="0" t="0"/>
          <a:stretch/>
        </p:blipFill>
        <p:spPr>
          <a:xfrm>
            <a:off x="14441705" y="0"/>
            <a:ext cx="2426003" cy="2222500"/>
          </a:xfrm>
          <a:prstGeom prst="rect">
            <a:avLst/>
          </a:prstGeom>
          <a:noFill/>
          <a:ln>
            <a:noFill/>
          </a:ln>
        </p:spPr>
      </p:pic>
      <p:pic>
        <p:nvPicPr>
          <p:cNvPr descr=" " id="89" name="Google Shape;89;p5"/>
          <p:cNvPicPr preferRelativeResize="0"/>
          <p:nvPr/>
        </p:nvPicPr>
        <p:blipFill rotWithShape="1">
          <a:blip r:embed="rId30">
            <a:alphaModFix/>
          </a:blip>
          <a:srcRect b="0" l="0" r="0" t="0"/>
          <a:stretch/>
        </p:blipFill>
        <p:spPr>
          <a:xfrm>
            <a:off x="14441705" y="4648200"/>
            <a:ext cx="2426003" cy="2425700"/>
          </a:xfrm>
          <a:prstGeom prst="rect">
            <a:avLst/>
          </a:prstGeom>
          <a:noFill/>
          <a:ln>
            <a:noFill/>
          </a:ln>
        </p:spPr>
      </p:pic>
      <p:pic>
        <p:nvPicPr>
          <p:cNvPr descr=" " id="90" name="Google Shape;90;p5"/>
          <p:cNvPicPr preferRelativeResize="0"/>
          <p:nvPr/>
        </p:nvPicPr>
        <p:blipFill rotWithShape="1">
          <a:blip r:embed="rId31">
            <a:alphaModFix/>
          </a:blip>
          <a:srcRect b="0" l="0" r="0" t="0"/>
          <a:stretch/>
        </p:blipFill>
        <p:spPr>
          <a:xfrm>
            <a:off x="13057232" y="7073900"/>
            <a:ext cx="2426003" cy="2425700"/>
          </a:xfrm>
          <a:prstGeom prst="rect">
            <a:avLst/>
          </a:prstGeom>
          <a:noFill/>
          <a:ln>
            <a:noFill/>
          </a:ln>
        </p:spPr>
      </p:pic>
      <p:pic>
        <p:nvPicPr>
          <p:cNvPr descr=" " id="91" name="Google Shape;91;p5"/>
          <p:cNvPicPr preferRelativeResize="0"/>
          <p:nvPr/>
        </p:nvPicPr>
        <p:blipFill rotWithShape="1">
          <a:blip r:embed="rId32">
            <a:alphaModFix/>
          </a:blip>
          <a:srcRect b="0" l="0" r="0" t="0"/>
          <a:stretch/>
        </p:blipFill>
        <p:spPr>
          <a:xfrm>
            <a:off x="18582423" y="2222500"/>
            <a:ext cx="2426003" cy="2425700"/>
          </a:xfrm>
          <a:prstGeom prst="rect">
            <a:avLst/>
          </a:prstGeom>
          <a:noFill/>
          <a:ln>
            <a:noFill/>
          </a:ln>
        </p:spPr>
      </p:pic>
      <p:pic>
        <p:nvPicPr>
          <p:cNvPr descr=" " id="92" name="Google Shape;92;p5"/>
          <p:cNvPicPr preferRelativeResize="0"/>
          <p:nvPr/>
        </p:nvPicPr>
        <p:blipFill rotWithShape="1">
          <a:blip r:embed="rId33">
            <a:alphaModFix/>
          </a:blip>
          <a:srcRect b="0" l="0" r="0" t="0"/>
          <a:stretch/>
        </p:blipFill>
        <p:spPr>
          <a:xfrm>
            <a:off x="17197949" y="4648200"/>
            <a:ext cx="2426003" cy="2425700"/>
          </a:xfrm>
          <a:prstGeom prst="rect">
            <a:avLst/>
          </a:prstGeom>
          <a:noFill/>
          <a:ln>
            <a:noFill/>
          </a:ln>
        </p:spPr>
      </p:pic>
      <p:pic>
        <p:nvPicPr>
          <p:cNvPr descr=" " id="93" name="Google Shape;93;p5"/>
          <p:cNvPicPr preferRelativeResize="0"/>
          <p:nvPr/>
        </p:nvPicPr>
        <p:blipFill rotWithShape="1">
          <a:blip r:embed="rId34">
            <a:alphaModFix/>
          </a:blip>
          <a:srcRect b="0" l="0" r="0" t="0"/>
          <a:stretch/>
        </p:blipFill>
        <p:spPr>
          <a:xfrm>
            <a:off x="15813476" y="7073900"/>
            <a:ext cx="2426003" cy="2425700"/>
          </a:xfrm>
          <a:prstGeom prst="rect">
            <a:avLst/>
          </a:prstGeom>
          <a:noFill/>
          <a:ln>
            <a:noFill/>
          </a:ln>
        </p:spPr>
      </p:pic>
      <p:pic>
        <p:nvPicPr>
          <p:cNvPr descr=" " id="94" name="Google Shape;94;p5"/>
          <p:cNvPicPr preferRelativeResize="0"/>
          <p:nvPr/>
        </p:nvPicPr>
        <p:blipFill rotWithShape="1">
          <a:blip r:embed="rId35">
            <a:alphaModFix/>
          </a:blip>
          <a:srcRect b="0" l="0" r="0" t="0"/>
          <a:stretch/>
        </p:blipFill>
        <p:spPr>
          <a:xfrm>
            <a:off x="21338667" y="2222500"/>
            <a:ext cx="2426003" cy="2425700"/>
          </a:xfrm>
          <a:prstGeom prst="rect">
            <a:avLst/>
          </a:prstGeom>
          <a:noFill/>
          <a:ln>
            <a:noFill/>
          </a:ln>
        </p:spPr>
      </p:pic>
      <p:pic>
        <p:nvPicPr>
          <p:cNvPr descr=" " id="95" name="Google Shape;95;p5"/>
          <p:cNvPicPr preferRelativeResize="0"/>
          <p:nvPr/>
        </p:nvPicPr>
        <p:blipFill rotWithShape="1">
          <a:blip r:embed="rId36">
            <a:alphaModFix/>
          </a:blip>
          <a:srcRect b="0" l="0" r="0" t="0"/>
          <a:stretch/>
        </p:blipFill>
        <p:spPr>
          <a:xfrm>
            <a:off x="19954194" y="0"/>
            <a:ext cx="2426003" cy="2222500"/>
          </a:xfrm>
          <a:prstGeom prst="rect">
            <a:avLst/>
          </a:prstGeom>
          <a:noFill/>
          <a:ln>
            <a:noFill/>
          </a:ln>
        </p:spPr>
      </p:pic>
      <p:pic>
        <p:nvPicPr>
          <p:cNvPr descr=" " id="96" name="Google Shape;96;p5"/>
          <p:cNvPicPr preferRelativeResize="0"/>
          <p:nvPr/>
        </p:nvPicPr>
        <p:blipFill rotWithShape="1">
          <a:blip r:embed="rId37">
            <a:alphaModFix/>
          </a:blip>
          <a:srcRect b="0" l="0" r="0" t="0"/>
          <a:stretch/>
        </p:blipFill>
        <p:spPr>
          <a:xfrm>
            <a:off x="19954194" y="4648200"/>
            <a:ext cx="2426003" cy="2425700"/>
          </a:xfrm>
          <a:prstGeom prst="rect">
            <a:avLst/>
          </a:prstGeom>
          <a:noFill/>
          <a:ln>
            <a:noFill/>
          </a:ln>
        </p:spPr>
      </p:pic>
      <p:pic>
        <p:nvPicPr>
          <p:cNvPr descr=" " id="97" name="Google Shape;97;p5"/>
          <p:cNvPicPr preferRelativeResize="0"/>
          <p:nvPr/>
        </p:nvPicPr>
        <p:blipFill rotWithShape="1">
          <a:blip r:embed="rId38">
            <a:alphaModFix/>
          </a:blip>
          <a:srcRect b="0" l="0" r="0" t="0"/>
          <a:stretch/>
        </p:blipFill>
        <p:spPr>
          <a:xfrm>
            <a:off x="18569721" y="7073900"/>
            <a:ext cx="2426003" cy="2425700"/>
          </a:xfrm>
          <a:prstGeom prst="rect">
            <a:avLst/>
          </a:prstGeom>
          <a:noFill/>
          <a:ln>
            <a:noFill/>
          </a:ln>
        </p:spPr>
      </p:pic>
      <p:pic>
        <p:nvPicPr>
          <p:cNvPr descr=" " id="98" name="Google Shape;98;p5"/>
          <p:cNvPicPr preferRelativeResize="0"/>
          <p:nvPr/>
        </p:nvPicPr>
        <p:blipFill rotWithShape="1">
          <a:blip r:embed="rId39">
            <a:alphaModFix/>
          </a:blip>
          <a:srcRect b="0" l="0" r="0" t="0"/>
          <a:stretch/>
        </p:blipFill>
        <p:spPr>
          <a:xfrm>
            <a:off x="24120315" y="2222500"/>
            <a:ext cx="266733" cy="2425700"/>
          </a:xfrm>
          <a:prstGeom prst="rect">
            <a:avLst/>
          </a:prstGeom>
          <a:noFill/>
          <a:ln>
            <a:noFill/>
          </a:ln>
        </p:spPr>
      </p:pic>
      <p:pic>
        <p:nvPicPr>
          <p:cNvPr descr=" " id="99" name="Google Shape;99;p5"/>
          <p:cNvPicPr preferRelativeResize="0"/>
          <p:nvPr/>
        </p:nvPicPr>
        <p:blipFill rotWithShape="1">
          <a:blip r:embed="rId40">
            <a:alphaModFix/>
          </a:blip>
          <a:srcRect b="0" l="0" r="0" t="0"/>
          <a:stretch/>
        </p:blipFill>
        <p:spPr>
          <a:xfrm>
            <a:off x="24107613" y="7073900"/>
            <a:ext cx="279435" cy="2425700"/>
          </a:xfrm>
          <a:prstGeom prst="rect">
            <a:avLst/>
          </a:prstGeom>
          <a:noFill/>
          <a:ln>
            <a:noFill/>
          </a:ln>
        </p:spPr>
      </p:pic>
      <p:pic>
        <p:nvPicPr>
          <p:cNvPr descr=" " id="100" name="Google Shape;100;p5"/>
          <p:cNvPicPr preferRelativeResize="0"/>
          <p:nvPr/>
        </p:nvPicPr>
        <p:blipFill rotWithShape="1">
          <a:blip r:embed="rId41">
            <a:alphaModFix/>
          </a:blip>
          <a:srcRect b="0" l="0" r="0" t="0"/>
          <a:stretch/>
        </p:blipFill>
        <p:spPr>
          <a:xfrm>
            <a:off x="22735842" y="4648200"/>
            <a:ext cx="1651206" cy="2425700"/>
          </a:xfrm>
          <a:prstGeom prst="rect">
            <a:avLst/>
          </a:prstGeom>
          <a:noFill/>
          <a:ln>
            <a:noFill/>
          </a:ln>
        </p:spPr>
      </p:pic>
      <p:pic>
        <p:nvPicPr>
          <p:cNvPr descr=" " id="101" name="Google Shape;101;p5"/>
          <p:cNvPicPr preferRelativeResize="0"/>
          <p:nvPr/>
        </p:nvPicPr>
        <p:blipFill rotWithShape="1">
          <a:blip r:embed="rId42">
            <a:alphaModFix/>
          </a:blip>
          <a:srcRect b="0" l="0" r="0" t="0"/>
          <a:stretch/>
        </p:blipFill>
        <p:spPr>
          <a:xfrm>
            <a:off x="21351369" y="7073900"/>
            <a:ext cx="2426003" cy="2425700"/>
          </a:xfrm>
          <a:prstGeom prst="rect">
            <a:avLst/>
          </a:prstGeom>
          <a:noFill/>
          <a:ln>
            <a:noFill/>
          </a:ln>
        </p:spPr>
      </p:pic>
      <p:sp>
        <p:nvSpPr>
          <p:cNvPr id="102" name="Google Shape;102;p5"/>
          <p:cNvSpPr/>
          <p:nvPr/>
        </p:nvSpPr>
        <p:spPr>
          <a:xfrm>
            <a:off x="6465108" y="11264900"/>
            <a:ext cx="11456832" cy="762000"/>
          </a:xfrm>
          <a:prstGeom prst="rect">
            <a:avLst/>
          </a:prstGeom>
          <a:noFill/>
          <a:ln>
            <a:noFill/>
          </a:ln>
        </p:spPr>
        <p:txBody>
          <a:bodyPr anchorCtr="0" anchor="t" bIns="0" lIns="0" spcFirstLastPara="1" rIns="0" wrap="square" tIns="0">
            <a:noAutofit/>
          </a:bodyPr>
          <a:lstStyle/>
          <a:p>
            <a:pPr indent="0" lvl="0" marL="0" marR="0" rtl="0" algn="ctr">
              <a:lnSpc>
                <a:spcPct val="132000"/>
              </a:lnSpc>
              <a:spcBef>
                <a:spcPts val="0"/>
              </a:spcBef>
              <a:spcAft>
                <a:spcPts val="0"/>
              </a:spcAft>
              <a:buClr>
                <a:srgbClr val="000000"/>
              </a:buClr>
              <a:buSzPts val="3600"/>
              <a:buFont typeface="Bricolage Grotesque"/>
              <a:buNone/>
            </a:pPr>
            <a:r>
              <a:rPr b="1" i="0" lang="en-US" sz="3600" u="none" cap="none" strike="noStrike">
                <a:solidFill>
                  <a:srgbClr val="000000"/>
                </a:solidFill>
                <a:latin typeface="Bricolage Grotesque"/>
                <a:ea typeface="Bricolage Grotesque"/>
                <a:cs typeface="Bricolage Grotesque"/>
                <a:sym typeface="Bricolage Grotesque"/>
              </a:rPr>
              <a:t>Add a </a:t>
            </a:r>
            <a:r>
              <a:rPr b="1" i="0" lang="en-US" sz="3600" u="none" cap="none" strike="noStrike">
                <a:solidFill>
                  <a:srgbClr val="FF7B52"/>
                </a:solidFill>
                <a:latin typeface="Bricolage Grotesque"/>
                <a:ea typeface="Bricolage Grotesque"/>
                <a:cs typeface="Bricolage Grotesque"/>
                <a:sym typeface="Bricolage Grotesque"/>
              </a:rPr>
              <a:t>caption</a:t>
            </a:r>
            <a:endParaRPr b="0" i="0" sz="3600" u="none" cap="none" strike="noStrike">
              <a:solidFill>
                <a:schemeClr val="dk1"/>
              </a:solidFill>
              <a:latin typeface="Calibri"/>
              <a:ea typeface="Calibri"/>
              <a:cs typeface="Calibri"/>
              <a:sym typeface="Calibri"/>
            </a:endParaRPr>
          </a:p>
        </p:txBody>
      </p:sp>
      <p:pic>
        <p:nvPicPr>
          <p:cNvPr descr=" " id="103" name="Google Shape;103;p5"/>
          <p:cNvPicPr preferRelativeResize="0"/>
          <p:nvPr/>
        </p:nvPicPr>
        <p:blipFill rotWithShape="1">
          <a:blip r:embed="rId43">
            <a:alphaModFix/>
          </a:blip>
          <a:srcRect b="0" l="0" r="0" t="0"/>
          <a:stretch/>
        </p:blipFill>
        <p:spPr>
          <a:xfrm>
            <a:off x="17197949" y="0"/>
            <a:ext cx="2426003" cy="2222500"/>
          </a:xfrm>
          <a:prstGeom prst="rect">
            <a:avLst/>
          </a:prstGeom>
          <a:noFill/>
          <a:ln>
            <a:noFill/>
          </a:ln>
        </p:spPr>
      </p:pic>
      <p:pic>
        <p:nvPicPr>
          <p:cNvPr descr=" " id="104" name="Google Shape;104;p5"/>
          <p:cNvPicPr preferRelativeResize="0"/>
          <p:nvPr/>
        </p:nvPicPr>
        <p:blipFill rotWithShape="1">
          <a:blip r:embed="rId44">
            <a:alphaModFix/>
          </a:blip>
          <a:srcRect b="0" l="0" r="0" t="0"/>
          <a:stretch/>
        </p:blipFill>
        <p:spPr>
          <a:xfrm>
            <a:off x="0" y="2222500"/>
            <a:ext cx="1689311" cy="242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109" name="Shape 109"/>
        <p:cNvGrpSpPr/>
        <p:nvPr/>
      </p:nvGrpSpPr>
      <p:grpSpPr>
        <a:xfrm>
          <a:off x="0" y="0"/>
          <a:ext cx="0" cy="0"/>
          <a:chOff x="0" y="0"/>
          <a:chExt cx="0" cy="0"/>
        </a:xfrm>
      </p:grpSpPr>
      <p:pic>
        <p:nvPicPr>
          <p:cNvPr descr=" " id="110" name="Google Shape;110;p6"/>
          <p:cNvPicPr preferRelativeResize="0"/>
          <p:nvPr/>
        </p:nvPicPr>
        <p:blipFill rotWithShape="1">
          <a:blip r:embed="rId3">
            <a:alphaModFix/>
          </a:blip>
          <a:srcRect b="0" l="0" r="0" t="0"/>
          <a:stretch/>
        </p:blipFill>
        <p:spPr>
          <a:xfrm>
            <a:off x="0" y="0"/>
            <a:ext cx="24387048" cy="11252200"/>
          </a:xfrm>
          <a:prstGeom prst="rect">
            <a:avLst/>
          </a:prstGeom>
          <a:noFill/>
          <a:ln>
            <a:noFill/>
          </a:ln>
        </p:spPr>
      </p:pic>
      <p:sp>
        <p:nvSpPr>
          <p:cNvPr id="111" name="Google Shape;111;p6"/>
          <p:cNvSpPr/>
          <p:nvPr/>
        </p:nvSpPr>
        <p:spPr>
          <a:xfrm>
            <a:off x="6465108" y="12090400"/>
            <a:ext cx="11456832" cy="762000"/>
          </a:xfrm>
          <a:prstGeom prst="rect">
            <a:avLst/>
          </a:prstGeom>
          <a:noFill/>
          <a:ln>
            <a:noFill/>
          </a:ln>
        </p:spPr>
        <p:txBody>
          <a:bodyPr anchorCtr="0" anchor="t" bIns="0" lIns="0" spcFirstLastPara="1" rIns="0" wrap="square" tIns="0">
            <a:noAutofit/>
          </a:bodyPr>
          <a:lstStyle/>
          <a:p>
            <a:pPr indent="0" lvl="0" marL="0" marR="0" rtl="0" algn="ctr">
              <a:lnSpc>
                <a:spcPct val="132000"/>
              </a:lnSpc>
              <a:spcBef>
                <a:spcPts val="0"/>
              </a:spcBef>
              <a:spcAft>
                <a:spcPts val="0"/>
              </a:spcAft>
              <a:buClr>
                <a:srgbClr val="000000"/>
              </a:buClr>
              <a:buSzPts val="3600"/>
              <a:buFont typeface="Bricolage Grotesque"/>
              <a:buNone/>
            </a:pPr>
            <a:r>
              <a:rPr b="1" i="0" lang="en-US" sz="3600" u="none" cap="none" strike="noStrike">
                <a:solidFill>
                  <a:srgbClr val="000000"/>
                </a:solidFill>
                <a:latin typeface="Bricolage Grotesque"/>
                <a:ea typeface="Bricolage Grotesque"/>
                <a:cs typeface="Bricolage Grotesque"/>
                <a:sym typeface="Bricolage Grotesque"/>
              </a:rPr>
              <a:t>Add a caption</a:t>
            </a:r>
            <a:endParaRPr b="0" i="0" sz="3600" u="none" cap="none" strike="noStrike">
              <a:solidFill>
                <a:schemeClr val="dk1"/>
              </a:solidFill>
              <a:latin typeface="Calibri"/>
              <a:ea typeface="Calibri"/>
              <a:cs typeface="Calibri"/>
              <a:sym typeface="Calibri"/>
            </a:endParaRPr>
          </a:p>
        </p:txBody>
      </p:sp>
      <p:pic>
        <p:nvPicPr>
          <p:cNvPr descr=" " id="112" name="Google Shape;112;p6"/>
          <p:cNvPicPr preferRelativeResize="0"/>
          <p:nvPr/>
        </p:nvPicPr>
        <p:blipFill rotWithShape="1">
          <a:blip r:embed="rId4">
            <a:alphaModFix/>
          </a:blip>
          <a:srcRect b="0" l="0" r="0" t="0"/>
          <a:stretch/>
        </p:blipFill>
        <p:spPr>
          <a:xfrm>
            <a:off x="406451" y="12242800"/>
            <a:ext cx="965321" cy="1016000"/>
          </a:xfrm>
          <a:prstGeom prst="rect">
            <a:avLst/>
          </a:prstGeom>
          <a:noFill/>
          <a:ln>
            <a:noFill/>
          </a:ln>
        </p:spPr>
      </p:pic>
      <p:pic>
        <p:nvPicPr>
          <p:cNvPr descr=" " id="113" name="Google Shape;113;p6"/>
          <p:cNvPicPr preferRelativeResize="0"/>
          <p:nvPr/>
        </p:nvPicPr>
        <p:blipFill rotWithShape="1">
          <a:blip r:embed="rId5">
            <a:alphaModFix/>
          </a:blip>
          <a:srcRect b="0" l="0" r="0" t="0"/>
          <a:stretch/>
        </p:blipFill>
        <p:spPr>
          <a:xfrm>
            <a:off x="538087" y="12381347"/>
            <a:ext cx="702054" cy="7389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118" name="Shape 118"/>
        <p:cNvGrpSpPr/>
        <p:nvPr/>
      </p:nvGrpSpPr>
      <p:grpSpPr>
        <a:xfrm>
          <a:off x="0" y="0"/>
          <a:ext cx="0" cy="0"/>
          <a:chOff x="0" y="0"/>
          <a:chExt cx="0" cy="0"/>
        </a:xfrm>
      </p:grpSpPr>
      <p:pic>
        <p:nvPicPr>
          <p:cNvPr descr=" " id="119" name="Google Shape;119;p7"/>
          <p:cNvPicPr preferRelativeResize="0"/>
          <p:nvPr/>
        </p:nvPicPr>
        <p:blipFill rotWithShape="1">
          <a:blip r:embed="rId3">
            <a:alphaModFix/>
          </a:blip>
          <a:srcRect b="0" l="0" r="0" t="0"/>
          <a:stretch/>
        </p:blipFill>
        <p:spPr>
          <a:xfrm>
            <a:off x="5893537" y="2349500"/>
            <a:ext cx="3810476" cy="3341098"/>
          </a:xfrm>
          <a:prstGeom prst="rect">
            <a:avLst/>
          </a:prstGeom>
          <a:noFill/>
          <a:ln>
            <a:noFill/>
          </a:ln>
        </p:spPr>
      </p:pic>
      <p:pic>
        <p:nvPicPr>
          <p:cNvPr descr=" " id="120" name="Google Shape;120;p7"/>
          <p:cNvPicPr preferRelativeResize="0"/>
          <p:nvPr/>
        </p:nvPicPr>
        <p:blipFill rotWithShape="1">
          <a:blip r:embed="rId3">
            <a:alphaModFix/>
          </a:blip>
          <a:srcRect b="0" l="0" r="0" t="0"/>
          <a:stretch/>
        </p:blipFill>
        <p:spPr>
          <a:xfrm>
            <a:off x="1498787" y="2349500"/>
            <a:ext cx="3810476" cy="3341098"/>
          </a:xfrm>
          <a:prstGeom prst="rect">
            <a:avLst/>
          </a:prstGeom>
          <a:noFill/>
          <a:ln>
            <a:noFill/>
          </a:ln>
        </p:spPr>
      </p:pic>
      <p:pic>
        <p:nvPicPr>
          <p:cNvPr descr=" " id="121" name="Google Shape;121;p7"/>
          <p:cNvPicPr preferRelativeResize="0"/>
          <p:nvPr/>
        </p:nvPicPr>
        <p:blipFill rotWithShape="1">
          <a:blip r:embed="rId3">
            <a:alphaModFix/>
          </a:blip>
          <a:srcRect b="0" l="0" r="0" t="0"/>
          <a:stretch/>
        </p:blipFill>
        <p:spPr>
          <a:xfrm>
            <a:off x="10288286" y="2349500"/>
            <a:ext cx="3810476" cy="3341098"/>
          </a:xfrm>
          <a:prstGeom prst="rect">
            <a:avLst/>
          </a:prstGeom>
          <a:noFill/>
          <a:ln>
            <a:noFill/>
          </a:ln>
        </p:spPr>
      </p:pic>
      <p:pic>
        <p:nvPicPr>
          <p:cNvPr descr=" " id="122" name="Google Shape;122;p7"/>
          <p:cNvPicPr preferRelativeResize="0"/>
          <p:nvPr/>
        </p:nvPicPr>
        <p:blipFill rotWithShape="1">
          <a:blip r:embed="rId3">
            <a:alphaModFix/>
          </a:blip>
          <a:srcRect b="0" l="0" r="0" t="0"/>
          <a:stretch/>
        </p:blipFill>
        <p:spPr>
          <a:xfrm>
            <a:off x="14683035" y="2349500"/>
            <a:ext cx="3810476" cy="3341098"/>
          </a:xfrm>
          <a:prstGeom prst="rect">
            <a:avLst/>
          </a:prstGeom>
          <a:noFill/>
          <a:ln>
            <a:noFill/>
          </a:ln>
        </p:spPr>
      </p:pic>
      <p:pic>
        <p:nvPicPr>
          <p:cNvPr descr=" " id="123" name="Google Shape;123;p7"/>
          <p:cNvPicPr preferRelativeResize="0"/>
          <p:nvPr/>
        </p:nvPicPr>
        <p:blipFill rotWithShape="1">
          <a:blip r:embed="rId3">
            <a:alphaModFix/>
          </a:blip>
          <a:srcRect b="0" l="0" r="0" t="0"/>
          <a:stretch/>
        </p:blipFill>
        <p:spPr>
          <a:xfrm>
            <a:off x="19077784" y="2349500"/>
            <a:ext cx="3810476" cy="3341098"/>
          </a:xfrm>
          <a:prstGeom prst="rect">
            <a:avLst/>
          </a:prstGeom>
          <a:noFill/>
          <a:ln>
            <a:noFill/>
          </a:ln>
        </p:spPr>
      </p:pic>
      <p:pic>
        <p:nvPicPr>
          <p:cNvPr descr=" " id="124" name="Google Shape;124;p7"/>
          <p:cNvPicPr preferRelativeResize="0"/>
          <p:nvPr/>
        </p:nvPicPr>
        <p:blipFill rotWithShape="1">
          <a:blip r:embed="rId3">
            <a:alphaModFix/>
          </a:blip>
          <a:srcRect b="0" l="0" r="0" t="0"/>
          <a:stretch/>
        </p:blipFill>
        <p:spPr>
          <a:xfrm>
            <a:off x="1498787" y="7620000"/>
            <a:ext cx="3810476" cy="3341098"/>
          </a:xfrm>
          <a:prstGeom prst="rect">
            <a:avLst/>
          </a:prstGeom>
          <a:noFill/>
          <a:ln>
            <a:noFill/>
          </a:ln>
        </p:spPr>
      </p:pic>
      <p:pic>
        <p:nvPicPr>
          <p:cNvPr descr=" " id="125" name="Google Shape;125;p7"/>
          <p:cNvPicPr preferRelativeResize="0"/>
          <p:nvPr/>
        </p:nvPicPr>
        <p:blipFill rotWithShape="1">
          <a:blip r:embed="rId3">
            <a:alphaModFix/>
          </a:blip>
          <a:srcRect b="0" l="0" r="0" t="0"/>
          <a:stretch/>
        </p:blipFill>
        <p:spPr>
          <a:xfrm>
            <a:off x="5893537" y="7620000"/>
            <a:ext cx="3810476" cy="3341098"/>
          </a:xfrm>
          <a:prstGeom prst="rect">
            <a:avLst/>
          </a:prstGeom>
          <a:noFill/>
          <a:ln>
            <a:noFill/>
          </a:ln>
        </p:spPr>
      </p:pic>
      <p:pic>
        <p:nvPicPr>
          <p:cNvPr descr=" " id="126" name="Google Shape;126;p7"/>
          <p:cNvPicPr preferRelativeResize="0"/>
          <p:nvPr/>
        </p:nvPicPr>
        <p:blipFill rotWithShape="1">
          <a:blip r:embed="rId3">
            <a:alphaModFix/>
          </a:blip>
          <a:srcRect b="0" l="0" r="0" t="0"/>
          <a:stretch/>
        </p:blipFill>
        <p:spPr>
          <a:xfrm>
            <a:off x="10288286" y="7620000"/>
            <a:ext cx="3810476" cy="3341098"/>
          </a:xfrm>
          <a:prstGeom prst="rect">
            <a:avLst/>
          </a:prstGeom>
          <a:noFill/>
          <a:ln>
            <a:noFill/>
          </a:ln>
        </p:spPr>
      </p:pic>
      <p:pic>
        <p:nvPicPr>
          <p:cNvPr descr=" " id="127" name="Google Shape;127;p7"/>
          <p:cNvPicPr preferRelativeResize="0"/>
          <p:nvPr/>
        </p:nvPicPr>
        <p:blipFill rotWithShape="1">
          <a:blip r:embed="rId3">
            <a:alphaModFix/>
          </a:blip>
          <a:srcRect b="0" l="0" r="0" t="0"/>
          <a:stretch/>
        </p:blipFill>
        <p:spPr>
          <a:xfrm>
            <a:off x="14683035" y="7620000"/>
            <a:ext cx="3810476" cy="3341098"/>
          </a:xfrm>
          <a:prstGeom prst="rect">
            <a:avLst/>
          </a:prstGeom>
          <a:noFill/>
          <a:ln>
            <a:noFill/>
          </a:ln>
        </p:spPr>
      </p:pic>
      <p:pic>
        <p:nvPicPr>
          <p:cNvPr descr=" " id="128" name="Google Shape;128;p7"/>
          <p:cNvPicPr preferRelativeResize="0"/>
          <p:nvPr/>
        </p:nvPicPr>
        <p:blipFill rotWithShape="1">
          <a:blip r:embed="rId3">
            <a:alphaModFix/>
          </a:blip>
          <a:srcRect b="0" l="0" r="0" t="0"/>
          <a:stretch/>
        </p:blipFill>
        <p:spPr>
          <a:xfrm>
            <a:off x="19077784" y="7620000"/>
            <a:ext cx="3810476" cy="3341098"/>
          </a:xfrm>
          <a:prstGeom prst="rect">
            <a:avLst/>
          </a:prstGeom>
          <a:noFill/>
          <a:ln>
            <a:noFill/>
          </a:ln>
        </p:spPr>
      </p:pic>
      <p:pic>
        <p:nvPicPr>
          <p:cNvPr descr=" " id="129" name="Google Shape;129;p7"/>
          <p:cNvPicPr preferRelativeResize="0"/>
          <p:nvPr/>
        </p:nvPicPr>
        <p:blipFill rotWithShape="1">
          <a:blip r:embed="rId4">
            <a:alphaModFix/>
          </a:blip>
          <a:srcRect b="0" l="0" r="0" t="0"/>
          <a:stretch/>
        </p:blipFill>
        <p:spPr>
          <a:xfrm>
            <a:off x="406451" y="12242800"/>
            <a:ext cx="965321" cy="1016000"/>
          </a:xfrm>
          <a:prstGeom prst="rect">
            <a:avLst/>
          </a:prstGeom>
          <a:noFill/>
          <a:ln>
            <a:noFill/>
          </a:ln>
        </p:spPr>
      </p:pic>
      <p:pic>
        <p:nvPicPr>
          <p:cNvPr descr=" " id="130" name="Google Shape;130;p7"/>
          <p:cNvPicPr preferRelativeResize="0"/>
          <p:nvPr/>
        </p:nvPicPr>
        <p:blipFill rotWithShape="1">
          <a:blip r:embed="rId5">
            <a:alphaModFix/>
          </a:blip>
          <a:srcRect b="0" l="0" r="0" t="0"/>
          <a:stretch/>
        </p:blipFill>
        <p:spPr>
          <a:xfrm>
            <a:off x="538081" y="12381347"/>
            <a:ext cx="702048" cy="738910"/>
          </a:xfrm>
          <a:prstGeom prst="rect">
            <a:avLst/>
          </a:prstGeom>
          <a:noFill/>
          <a:ln>
            <a:noFill/>
          </a:ln>
        </p:spPr>
      </p:pic>
      <p:sp>
        <p:nvSpPr>
          <p:cNvPr id="131" name="Google Shape;131;p7"/>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
        <p:nvSpPr>
          <p:cNvPr id="133" name="Google Shape;133;p7"/>
          <p:cNvSpPr/>
          <p:nvPr/>
        </p:nvSpPr>
        <p:spPr>
          <a:xfrm>
            <a:off x="1841730" y="6019800"/>
            <a:ext cx="3124591" cy="8636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0332F"/>
              </a:buClr>
              <a:buSzPts val="2400"/>
              <a:buFont typeface="Outfit"/>
              <a:buNone/>
            </a:pPr>
            <a:r>
              <a:rPr b="1" lang="en-US" sz="2400">
                <a:solidFill>
                  <a:srgbClr val="10332F"/>
                </a:solidFill>
                <a:latin typeface="Outfit"/>
                <a:ea typeface="Outfit"/>
                <a:cs typeface="Outfit"/>
                <a:sym typeface="Outfit"/>
              </a:rPr>
              <a:t>John Doe</a:t>
            </a:r>
            <a:endParaRPr b="0" i="0" sz="2400" u="none" cap="none" strike="noStrike">
              <a:solidFill>
                <a:schemeClr val="dk1"/>
              </a:solidFill>
              <a:latin typeface="Calibri"/>
              <a:ea typeface="Calibri"/>
              <a:cs typeface="Calibri"/>
              <a:sym typeface="Calibri"/>
            </a:endParaRPr>
          </a:p>
          <a:p>
            <a:pPr indent="0" lvl="0" marL="0" marR="0" rtl="0" algn="ctr">
              <a:lnSpc>
                <a:spcPct val="12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Founder</a:t>
            </a:r>
            <a:endParaRPr b="0" i="0" sz="2400" u="none" cap="none" strike="noStrike">
              <a:solidFill>
                <a:schemeClr val="dk1"/>
              </a:solidFill>
              <a:latin typeface="Calibri"/>
              <a:ea typeface="Calibri"/>
              <a:cs typeface="Calibri"/>
              <a:sym typeface="Calibri"/>
            </a:endParaRPr>
          </a:p>
        </p:txBody>
      </p:sp>
      <p:sp>
        <p:nvSpPr>
          <p:cNvPr id="134" name="Google Shape;134;p7"/>
          <p:cNvSpPr/>
          <p:nvPr/>
        </p:nvSpPr>
        <p:spPr>
          <a:xfrm>
            <a:off x="6236479" y="6019800"/>
            <a:ext cx="3124591" cy="12446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0332F"/>
              </a:buClr>
              <a:buSzPts val="2400"/>
              <a:buFont typeface="Outfit"/>
              <a:buNone/>
            </a:pPr>
            <a:r>
              <a:rPr b="1" lang="en-US" sz="2400">
                <a:solidFill>
                  <a:srgbClr val="10332F"/>
                </a:solidFill>
                <a:latin typeface="Outfit"/>
                <a:ea typeface="Outfit"/>
                <a:cs typeface="Outfit"/>
                <a:sym typeface="Outfit"/>
              </a:rPr>
              <a:t>John Doe</a:t>
            </a:r>
            <a:endParaRPr b="0" i="0" sz="24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Managing Partner, Media</a:t>
            </a:r>
            <a:endParaRPr b="0" i="0" sz="2400" u="none" cap="none" strike="noStrike">
              <a:solidFill>
                <a:schemeClr val="dk1"/>
              </a:solidFill>
              <a:latin typeface="Calibri"/>
              <a:ea typeface="Calibri"/>
              <a:cs typeface="Calibri"/>
              <a:sym typeface="Calibri"/>
            </a:endParaRPr>
          </a:p>
        </p:txBody>
      </p:sp>
      <p:sp>
        <p:nvSpPr>
          <p:cNvPr id="135" name="Google Shape;135;p7"/>
          <p:cNvSpPr/>
          <p:nvPr/>
        </p:nvSpPr>
        <p:spPr>
          <a:xfrm>
            <a:off x="9945343" y="6019800"/>
            <a:ext cx="4496362" cy="12446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0332F"/>
              </a:buClr>
              <a:buSzPts val="2400"/>
              <a:buFont typeface="Outfit"/>
              <a:buNone/>
            </a:pPr>
            <a:r>
              <a:rPr b="1" lang="en-US" sz="2400">
                <a:solidFill>
                  <a:srgbClr val="10332F"/>
                </a:solidFill>
                <a:latin typeface="Outfit"/>
                <a:ea typeface="Outfit"/>
                <a:cs typeface="Outfit"/>
                <a:sym typeface="Outfit"/>
              </a:rPr>
              <a:t>John Doe</a:t>
            </a:r>
            <a:endParaRPr b="0" i="0" sz="24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Manager, </a:t>
            </a:r>
            <a:endParaRPr b="0" i="0" sz="24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Performance Marketing</a:t>
            </a:r>
            <a:endParaRPr b="0" i="0" sz="2400" u="none" cap="none" strike="noStrike">
              <a:solidFill>
                <a:schemeClr val="dk1"/>
              </a:solidFill>
              <a:latin typeface="Calibri"/>
              <a:ea typeface="Calibri"/>
              <a:cs typeface="Calibri"/>
              <a:sym typeface="Calibri"/>
            </a:endParaRPr>
          </a:p>
        </p:txBody>
      </p:sp>
      <p:sp>
        <p:nvSpPr>
          <p:cNvPr id="136" name="Google Shape;136;p7"/>
          <p:cNvSpPr/>
          <p:nvPr/>
        </p:nvSpPr>
        <p:spPr>
          <a:xfrm>
            <a:off x="15025978" y="6019800"/>
            <a:ext cx="3124591" cy="8636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0332F"/>
              </a:buClr>
              <a:buSzPts val="2400"/>
              <a:buFont typeface="Outfit"/>
              <a:buNone/>
            </a:pPr>
            <a:r>
              <a:rPr b="1" lang="en-US" sz="2400">
                <a:solidFill>
                  <a:srgbClr val="10332F"/>
                </a:solidFill>
                <a:latin typeface="Outfit"/>
                <a:ea typeface="Outfit"/>
                <a:cs typeface="Outfit"/>
                <a:sym typeface="Outfit"/>
              </a:rPr>
              <a:t>John Doe</a:t>
            </a:r>
            <a:endParaRPr b="0" i="0" sz="2400" u="none" cap="none" strike="noStrike">
              <a:solidFill>
                <a:schemeClr val="dk1"/>
              </a:solidFill>
              <a:latin typeface="Calibri"/>
              <a:ea typeface="Calibri"/>
              <a:cs typeface="Calibri"/>
              <a:sym typeface="Calibri"/>
            </a:endParaRPr>
          </a:p>
          <a:p>
            <a:pPr indent="0" lvl="0" marL="0" marR="0" rtl="0" algn="ctr">
              <a:lnSpc>
                <a:spcPct val="12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President</a:t>
            </a:r>
            <a:endParaRPr b="0" i="0" sz="2400" u="none" cap="none" strike="noStrike">
              <a:solidFill>
                <a:schemeClr val="dk1"/>
              </a:solidFill>
              <a:latin typeface="Calibri"/>
              <a:ea typeface="Calibri"/>
              <a:cs typeface="Calibri"/>
              <a:sym typeface="Calibri"/>
            </a:endParaRPr>
          </a:p>
        </p:txBody>
      </p:sp>
      <p:sp>
        <p:nvSpPr>
          <p:cNvPr id="137" name="Google Shape;137;p7"/>
          <p:cNvSpPr/>
          <p:nvPr/>
        </p:nvSpPr>
        <p:spPr>
          <a:xfrm>
            <a:off x="19420727" y="6019800"/>
            <a:ext cx="3124591" cy="8636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0332F"/>
              </a:buClr>
              <a:buSzPts val="2400"/>
              <a:buFont typeface="Outfit"/>
              <a:buNone/>
            </a:pPr>
            <a:r>
              <a:rPr b="1" lang="en-US" sz="2400">
                <a:solidFill>
                  <a:srgbClr val="10332F"/>
                </a:solidFill>
                <a:latin typeface="Outfit"/>
                <a:ea typeface="Outfit"/>
                <a:cs typeface="Outfit"/>
                <a:sym typeface="Outfit"/>
              </a:rPr>
              <a:t>John Doe</a:t>
            </a:r>
            <a:endParaRPr b="0" i="0" sz="2400" u="none" cap="none" strike="noStrike">
              <a:solidFill>
                <a:schemeClr val="dk1"/>
              </a:solidFill>
              <a:latin typeface="Calibri"/>
              <a:ea typeface="Calibri"/>
              <a:cs typeface="Calibri"/>
              <a:sym typeface="Calibri"/>
            </a:endParaRPr>
          </a:p>
          <a:p>
            <a:pPr indent="0" lvl="0" marL="0" marR="0" rtl="0" algn="ctr">
              <a:lnSpc>
                <a:spcPct val="12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Lead, SEO Strategy</a:t>
            </a:r>
            <a:endParaRPr b="0" i="0" sz="2400" u="none" cap="none" strike="noStrike">
              <a:solidFill>
                <a:schemeClr val="dk1"/>
              </a:solidFill>
              <a:latin typeface="Calibri"/>
              <a:ea typeface="Calibri"/>
              <a:cs typeface="Calibri"/>
              <a:sym typeface="Calibri"/>
            </a:endParaRPr>
          </a:p>
        </p:txBody>
      </p:sp>
      <p:sp>
        <p:nvSpPr>
          <p:cNvPr id="138" name="Google Shape;138;p7"/>
          <p:cNvSpPr/>
          <p:nvPr/>
        </p:nvSpPr>
        <p:spPr>
          <a:xfrm>
            <a:off x="1841730" y="11290300"/>
            <a:ext cx="3124591" cy="8636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0332F"/>
              </a:buClr>
              <a:buSzPts val="2400"/>
              <a:buFont typeface="Outfit"/>
              <a:buNone/>
            </a:pPr>
            <a:r>
              <a:rPr b="1" lang="en-US" sz="2400">
                <a:solidFill>
                  <a:srgbClr val="10332F"/>
                </a:solidFill>
                <a:latin typeface="Outfit"/>
                <a:ea typeface="Outfit"/>
                <a:cs typeface="Outfit"/>
                <a:sym typeface="Outfit"/>
              </a:rPr>
              <a:t>John Doe</a:t>
            </a:r>
            <a:endParaRPr b="0" i="0" sz="2400" u="none" cap="none" strike="noStrike">
              <a:solidFill>
                <a:schemeClr val="dk1"/>
              </a:solidFill>
              <a:latin typeface="Calibri"/>
              <a:ea typeface="Calibri"/>
              <a:cs typeface="Calibri"/>
              <a:sym typeface="Calibri"/>
            </a:endParaRPr>
          </a:p>
          <a:p>
            <a:pPr indent="0" lvl="0" marL="0" marR="0" rtl="0" algn="ctr">
              <a:lnSpc>
                <a:spcPct val="12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Manager, SEO</a:t>
            </a:r>
            <a:endParaRPr b="0" i="0" sz="2400" u="none" cap="none" strike="noStrike">
              <a:solidFill>
                <a:schemeClr val="dk1"/>
              </a:solidFill>
              <a:latin typeface="Calibri"/>
              <a:ea typeface="Calibri"/>
              <a:cs typeface="Calibri"/>
              <a:sym typeface="Calibri"/>
            </a:endParaRPr>
          </a:p>
        </p:txBody>
      </p:sp>
      <p:sp>
        <p:nvSpPr>
          <p:cNvPr id="139" name="Google Shape;139;p7"/>
          <p:cNvSpPr/>
          <p:nvPr/>
        </p:nvSpPr>
        <p:spPr>
          <a:xfrm>
            <a:off x="5753819" y="11290300"/>
            <a:ext cx="4089911" cy="12446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0332F"/>
              </a:buClr>
              <a:buSzPts val="2400"/>
              <a:buFont typeface="Outfit"/>
              <a:buNone/>
            </a:pPr>
            <a:r>
              <a:rPr b="1" lang="en-US" sz="2400">
                <a:solidFill>
                  <a:srgbClr val="10332F"/>
                </a:solidFill>
                <a:latin typeface="Outfit"/>
                <a:ea typeface="Outfit"/>
                <a:cs typeface="Outfit"/>
                <a:sym typeface="Outfit"/>
              </a:rPr>
              <a:t>John Doe</a:t>
            </a:r>
            <a:endParaRPr b="0" i="0" sz="24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Manager, Marketing Intelligence</a:t>
            </a:r>
            <a:endParaRPr b="0" i="0" sz="2400" u="none" cap="none" strike="noStrike">
              <a:solidFill>
                <a:schemeClr val="dk1"/>
              </a:solidFill>
              <a:latin typeface="Calibri"/>
              <a:ea typeface="Calibri"/>
              <a:cs typeface="Calibri"/>
              <a:sym typeface="Calibri"/>
            </a:endParaRPr>
          </a:p>
        </p:txBody>
      </p:sp>
      <p:sp>
        <p:nvSpPr>
          <p:cNvPr id="140" name="Google Shape;140;p7"/>
          <p:cNvSpPr/>
          <p:nvPr/>
        </p:nvSpPr>
        <p:spPr>
          <a:xfrm>
            <a:off x="10148568" y="11290300"/>
            <a:ext cx="4089911" cy="12446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0332F"/>
              </a:buClr>
              <a:buSzPts val="2400"/>
              <a:buFont typeface="Outfit"/>
              <a:buNone/>
            </a:pPr>
            <a:r>
              <a:rPr b="1" lang="en-US" sz="2400">
                <a:solidFill>
                  <a:srgbClr val="10332F"/>
                </a:solidFill>
                <a:latin typeface="Outfit"/>
                <a:ea typeface="Outfit"/>
                <a:cs typeface="Outfit"/>
                <a:sym typeface="Outfit"/>
              </a:rPr>
              <a:t>John Doe</a:t>
            </a:r>
            <a:endParaRPr b="0" i="0" sz="24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Manager, </a:t>
            </a:r>
            <a:endParaRPr b="0" i="0" sz="24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Performance Marketing</a:t>
            </a:r>
            <a:endParaRPr b="0" i="0" sz="2400" u="none" cap="none" strike="noStrike">
              <a:solidFill>
                <a:schemeClr val="dk1"/>
              </a:solidFill>
              <a:latin typeface="Calibri"/>
              <a:ea typeface="Calibri"/>
              <a:cs typeface="Calibri"/>
              <a:sym typeface="Calibri"/>
            </a:endParaRPr>
          </a:p>
        </p:txBody>
      </p:sp>
      <p:sp>
        <p:nvSpPr>
          <p:cNvPr id="141" name="Google Shape;141;p7"/>
          <p:cNvSpPr/>
          <p:nvPr/>
        </p:nvSpPr>
        <p:spPr>
          <a:xfrm>
            <a:off x="14543318" y="11290300"/>
            <a:ext cx="4089911" cy="8636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0332F"/>
              </a:buClr>
              <a:buSzPts val="2400"/>
              <a:buFont typeface="Outfit"/>
              <a:buNone/>
            </a:pPr>
            <a:r>
              <a:rPr b="1" lang="en-US" sz="2400">
                <a:solidFill>
                  <a:srgbClr val="10332F"/>
                </a:solidFill>
                <a:latin typeface="Outfit"/>
                <a:ea typeface="Outfit"/>
                <a:cs typeface="Outfit"/>
                <a:sym typeface="Outfit"/>
              </a:rPr>
              <a:t>John Doe</a:t>
            </a:r>
            <a:endParaRPr b="0" i="0" sz="2400" u="none" cap="none" strike="noStrike">
              <a:solidFill>
                <a:schemeClr val="dk1"/>
              </a:solidFill>
              <a:latin typeface="Calibri"/>
              <a:ea typeface="Calibri"/>
              <a:cs typeface="Calibri"/>
              <a:sym typeface="Calibri"/>
            </a:endParaRPr>
          </a:p>
          <a:p>
            <a:pPr indent="0" lvl="0" marL="0" marR="0" rtl="0" algn="ctr">
              <a:lnSpc>
                <a:spcPct val="12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Lead, Data Engineering</a:t>
            </a:r>
            <a:endParaRPr b="0" i="0" sz="2400" u="none" cap="none" strike="noStrike">
              <a:solidFill>
                <a:schemeClr val="dk1"/>
              </a:solidFill>
              <a:latin typeface="Calibri"/>
              <a:ea typeface="Calibri"/>
              <a:cs typeface="Calibri"/>
              <a:sym typeface="Calibri"/>
            </a:endParaRPr>
          </a:p>
        </p:txBody>
      </p:sp>
      <p:sp>
        <p:nvSpPr>
          <p:cNvPr id="142" name="Google Shape;142;p7"/>
          <p:cNvSpPr/>
          <p:nvPr/>
        </p:nvSpPr>
        <p:spPr>
          <a:xfrm>
            <a:off x="19420727" y="11290300"/>
            <a:ext cx="3124591" cy="8636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10332F"/>
              </a:buClr>
              <a:buSzPts val="2400"/>
              <a:buFont typeface="Outfit"/>
              <a:buNone/>
            </a:pPr>
            <a:r>
              <a:rPr b="1" lang="en-US" sz="2400">
                <a:solidFill>
                  <a:srgbClr val="10332F"/>
                </a:solidFill>
                <a:latin typeface="Outfit"/>
                <a:ea typeface="Outfit"/>
                <a:cs typeface="Outfit"/>
                <a:sym typeface="Outfit"/>
              </a:rPr>
              <a:t>John Doe</a:t>
            </a:r>
            <a:endParaRPr b="0" i="0" sz="2400" u="none" cap="none" strike="noStrike">
              <a:solidFill>
                <a:schemeClr val="dk1"/>
              </a:solidFill>
              <a:latin typeface="Calibri"/>
              <a:ea typeface="Calibri"/>
              <a:cs typeface="Calibri"/>
              <a:sym typeface="Calibri"/>
            </a:endParaRPr>
          </a:p>
          <a:p>
            <a:pPr indent="0" lvl="0" marL="0" marR="0" rtl="0" algn="ctr">
              <a:lnSpc>
                <a:spcPct val="125000"/>
              </a:lnSpc>
              <a:spcBef>
                <a:spcPts val="0"/>
              </a:spcBef>
              <a:spcAft>
                <a:spcPts val="0"/>
              </a:spcAft>
              <a:buClr>
                <a:srgbClr val="10332F"/>
              </a:buClr>
              <a:buSzPts val="2400"/>
              <a:buFont typeface="Outfit Light"/>
              <a:buNone/>
            </a:pPr>
            <a:r>
              <a:rPr b="0" i="0" lang="en-US" sz="2400" u="none" cap="none" strike="noStrike">
                <a:solidFill>
                  <a:srgbClr val="10332F"/>
                </a:solidFill>
                <a:latin typeface="Outfit Light"/>
                <a:ea typeface="Outfit Light"/>
                <a:cs typeface="Outfit Light"/>
                <a:sym typeface="Outfit Light"/>
              </a:rPr>
              <a:t>Lead, Insight Strategy</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147" name="Shape 147"/>
        <p:cNvGrpSpPr/>
        <p:nvPr/>
      </p:nvGrpSpPr>
      <p:grpSpPr>
        <a:xfrm>
          <a:off x="0" y="0"/>
          <a:ext cx="0" cy="0"/>
          <a:chOff x="0" y="0"/>
          <a:chExt cx="0" cy="0"/>
        </a:xfrm>
      </p:grpSpPr>
      <p:sp>
        <p:nvSpPr>
          <p:cNvPr id="148" name="Google Shape;148;p8"/>
          <p:cNvSpPr/>
          <p:nvPr/>
        </p:nvSpPr>
        <p:spPr>
          <a:xfrm>
            <a:off x="10974172" y="1625600"/>
            <a:ext cx="5969746" cy="5130800"/>
          </a:xfrm>
          <a:prstGeom prst="roundRect">
            <a:avLst>
              <a:gd fmla="val 7842" name="adj"/>
            </a:avLst>
          </a:prstGeom>
          <a:solidFill>
            <a:srgbClr val="FEFFFA"/>
          </a:solidFill>
          <a:ln>
            <a:noFill/>
          </a:ln>
          <a:effectLst>
            <a:outerShdw blurRad="285750" rotWithShape="0" algn="bl" dir="5400000" dist="295275">
              <a:srgbClr val="0D0A2C">
                <a:alpha val="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1431429" y="2260600"/>
            <a:ext cx="5194949" cy="327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11431429" y="2260600"/>
            <a:ext cx="1016127" cy="1016000"/>
          </a:xfrm>
          <a:prstGeom prst="ellipse">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51" name="Google Shape;151;p8"/>
          <p:cNvPicPr preferRelativeResize="0"/>
          <p:nvPr/>
        </p:nvPicPr>
        <p:blipFill rotWithShape="1">
          <a:blip r:embed="rId3">
            <a:alphaModFix/>
          </a:blip>
          <a:srcRect b="0" l="0" r="0" t="0"/>
          <a:stretch/>
        </p:blipFill>
        <p:spPr>
          <a:xfrm>
            <a:off x="11974570" y="2485845"/>
            <a:ext cx="205235" cy="205214"/>
          </a:xfrm>
          <a:prstGeom prst="rect">
            <a:avLst/>
          </a:prstGeom>
          <a:noFill/>
          <a:ln>
            <a:noFill/>
          </a:ln>
        </p:spPr>
      </p:pic>
      <p:pic>
        <p:nvPicPr>
          <p:cNvPr descr=" " id="152" name="Google Shape;152;p8"/>
          <p:cNvPicPr preferRelativeResize="0"/>
          <p:nvPr/>
        </p:nvPicPr>
        <p:blipFill rotWithShape="1">
          <a:blip r:embed="rId4">
            <a:alphaModFix/>
          </a:blip>
          <a:srcRect b="0" l="0" r="0" t="0"/>
          <a:stretch/>
        </p:blipFill>
        <p:spPr>
          <a:xfrm>
            <a:off x="11665701" y="2665994"/>
            <a:ext cx="205235" cy="205214"/>
          </a:xfrm>
          <a:prstGeom prst="rect">
            <a:avLst/>
          </a:prstGeom>
          <a:noFill/>
          <a:ln>
            <a:noFill/>
          </a:ln>
        </p:spPr>
      </p:pic>
      <p:pic>
        <p:nvPicPr>
          <p:cNvPr descr=" " id="153" name="Google Shape;153;p8"/>
          <p:cNvPicPr preferRelativeResize="0"/>
          <p:nvPr/>
        </p:nvPicPr>
        <p:blipFill rotWithShape="1">
          <a:blip r:embed="rId5">
            <a:alphaModFix/>
          </a:blip>
          <a:srcRect b="0" l="0" r="0" t="0"/>
          <a:stretch/>
        </p:blipFill>
        <p:spPr>
          <a:xfrm>
            <a:off x="11974570" y="2846143"/>
            <a:ext cx="205235" cy="205214"/>
          </a:xfrm>
          <a:prstGeom prst="rect">
            <a:avLst/>
          </a:prstGeom>
          <a:noFill/>
          <a:ln>
            <a:noFill/>
          </a:ln>
        </p:spPr>
      </p:pic>
      <p:pic>
        <p:nvPicPr>
          <p:cNvPr descr=" " id="154" name="Google Shape;154;p8"/>
          <p:cNvPicPr preferRelativeResize="0"/>
          <p:nvPr/>
        </p:nvPicPr>
        <p:blipFill rotWithShape="1">
          <a:blip r:embed="rId6">
            <a:alphaModFix/>
          </a:blip>
          <a:srcRect b="0" l="0" r="0" t="0"/>
          <a:stretch/>
        </p:blipFill>
        <p:spPr>
          <a:xfrm>
            <a:off x="11809586" y="2782058"/>
            <a:ext cx="226607" cy="153236"/>
          </a:xfrm>
          <a:prstGeom prst="rect">
            <a:avLst/>
          </a:prstGeom>
          <a:noFill/>
          <a:ln>
            <a:noFill/>
          </a:ln>
        </p:spPr>
      </p:pic>
      <p:pic>
        <p:nvPicPr>
          <p:cNvPr descr=" " id="155" name="Google Shape;155;p8"/>
          <p:cNvPicPr preferRelativeResize="0"/>
          <p:nvPr/>
        </p:nvPicPr>
        <p:blipFill rotWithShape="1">
          <a:blip r:embed="rId7">
            <a:alphaModFix/>
          </a:blip>
          <a:srcRect b="0" l="0" r="0" t="0"/>
          <a:stretch/>
        </p:blipFill>
        <p:spPr>
          <a:xfrm>
            <a:off x="11809586" y="2601908"/>
            <a:ext cx="226346" cy="153236"/>
          </a:xfrm>
          <a:prstGeom prst="rect">
            <a:avLst/>
          </a:prstGeom>
          <a:noFill/>
          <a:ln>
            <a:noFill/>
          </a:ln>
        </p:spPr>
      </p:pic>
      <p:sp>
        <p:nvSpPr>
          <p:cNvPr id="156" name="Google Shape;156;p8"/>
          <p:cNvSpPr/>
          <p:nvPr/>
        </p:nvSpPr>
        <p:spPr>
          <a:xfrm>
            <a:off x="11431429" y="3683000"/>
            <a:ext cx="5194949" cy="185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11431429" y="3683000"/>
            <a:ext cx="5347368" cy="838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10332F"/>
              </a:buClr>
              <a:buSzPts val="3600"/>
              <a:buFont typeface="Bricolage Grotesque"/>
              <a:buNone/>
            </a:pPr>
            <a:r>
              <a:rPr b="1" i="0" lang="en-US" sz="3600" u="none" cap="none" strike="noStrike">
                <a:solidFill>
                  <a:srgbClr val="10332F"/>
                </a:solidFill>
                <a:latin typeface="Bricolage Grotesque"/>
                <a:ea typeface="Bricolage Grotesque"/>
                <a:cs typeface="Bricolage Grotesque"/>
                <a:sym typeface="Bricolage Grotesque"/>
              </a:rPr>
              <a:t>Performance Marketing</a:t>
            </a:r>
            <a:endParaRPr b="0" i="0" sz="3600" u="none" cap="none" strike="noStrike">
              <a:solidFill>
                <a:schemeClr val="dk1"/>
              </a:solidFill>
              <a:latin typeface="Calibri"/>
              <a:ea typeface="Calibri"/>
              <a:cs typeface="Calibri"/>
              <a:sym typeface="Calibri"/>
            </a:endParaRPr>
          </a:p>
        </p:txBody>
      </p:sp>
      <p:sp>
        <p:nvSpPr>
          <p:cNvPr id="158" name="Google Shape;158;p8"/>
          <p:cNvSpPr/>
          <p:nvPr/>
        </p:nvSpPr>
        <p:spPr>
          <a:xfrm>
            <a:off x="11431425" y="4470400"/>
            <a:ext cx="5347500" cy="1176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2600"/>
              <a:buFont typeface="Outfit Light"/>
              <a:buNone/>
            </a:pPr>
            <a:r>
              <a:rPr b="0" i="0" lang="en-US" sz="2800" u="none" cap="none" strike="noStrike">
                <a:solidFill>
                  <a:srgbClr val="10332F"/>
                </a:solidFill>
                <a:latin typeface="Outfit Light"/>
                <a:ea typeface="Outfit Light"/>
                <a:cs typeface="Outfit Light"/>
                <a:sym typeface="Outfit Light"/>
              </a:rPr>
              <a:t>Lorem ipsum dolor sit ametolmerol  consectetur adipiscing elit etiam.</a:t>
            </a:r>
            <a:endParaRPr b="0" i="0" sz="2800" u="none" cap="none" strike="noStrike">
              <a:solidFill>
                <a:schemeClr val="dk1"/>
              </a:solidFill>
              <a:latin typeface="Calibri"/>
              <a:ea typeface="Calibri"/>
              <a:cs typeface="Calibri"/>
              <a:sym typeface="Calibri"/>
            </a:endParaRPr>
          </a:p>
        </p:txBody>
      </p:sp>
      <p:sp>
        <p:nvSpPr>
          <p:cNvPr id="159" name="Google Shape;159;p8"/>
          <p:cNvSpPr/>
          <p:nvPr/>
        </p:nvSpPr>
        <p:spPr>
          <a:xfrm>
            <a:off x="17349950" y="7594600"/>
            <a:ext cx="5969400" cy="4786800"/>
          </a:xfrm>
          <a:prstGeom prst="roundRect">
            <a:avLst>
              <a:gd fmla="val 8949" name="adj"/>
            </a:avLst>
          </a:prstGeom>
          <a:solidFill>
            <a:srgbClr val="FEFFFA"/>
          </a:solidFill>
          <a:ln>
            <a:noFill/>
          </a:ln>
          <a:effectLst>
            <a:outerShdw blurRad="285750" rotWithShape="0" algn="bl" dir="5400000" dist="295275">
              <a:srgbClr val="0D0A2C">
                <a:alpha val="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17807179" y="8204200"/>
            <a:ext cx="5054851" cy="327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17807179" y="8204200"/>
            <a:ext cx="1016127" cy="1016000"/>
          </a:xfrm>
          <a:prstGeom prst="ellipse">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62" name="Google Shape;162;p8"/>
          <p:cNvPicPr preferRelativeResize="0"/>
          <p:nvPr/>
        </p:nvPicPr>
        <p:blipFill rotWithShape="1">
          <a:blip r:embed="rId8">
            <a:alphaModFix/>
          </a:blip>
          <a:srcRect b="0" l="0" r="0" t="0"/>
          <a:stretch/>
        </p:blipFill>
        <p:spPr>
          <a:xfrm>
            <a:off x="18039777" y="8504960"/>
            <a:ext cx="550931" cy="414480"/>
          </a:xfrm>
          <a:prstGeom prst="rect">
            <a:avLst/>
          </a:prstGeom>
          <a:noFill/>
          <a:ln>
            <a:noFill/>
          </a:ln>
        </p:spPr>
      </p:pic>
      <p:pic>
        <p:nvPicPr>
          <p:cNvPr descr=" " id="163" name="Google Shape;163;p8"/>
          <p:cNvPicPr preferRelativeResize="0"/>
          <p:nvPr/>
        </p:nvPicPr>
        <p:blipFill rotWithShape="1">
          <a:blip r:embed="rId9">
            <a:alphaModFix/>
          </a:blip>
          <a:srcRect b="0" l="0" r="0" t="0"/>
          <a:stretch/>
        </p:blipFill>
        <p:spPr>
          <a:xfrm>
            <a:off x="18039777" y="8641339"/>
            <a:ext cx="550931" cy="50800"/>
          </a:xfrm>
          <a:prstGeom prst="rect">
            <a:avLst/>
          </a:prstGeom>
          <a:noFill/>
          <a:ln>
            <a:noFill/>
          </a:ln>
        </p:spPr>
      </p:pic>
      <p:sp>
        <p:nvSpPr>
          <p:cNvPr id="164" name="Google Shape;164;p8"/>
          <p:cNvSpPr/>
          <p:nvPr/>
        </p:nvSpPr>
        <p:spPr>
          <a:xfrm>
            <a:off x="17807179" y="9626600"/>
            <a:ext cx="5054851" cy="185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17807179" y="9626600"/>
            <a:ext cx="1498787" cy="838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10332F"/>
              </a:buClr>
              <a:buSzPts val="3600"/>
              <a:buFont typeface="Bricolage Grotesque"/>
              <a:buNone/>
            </a:pPr>
            <a:r>
              <a:rPr b="1" i="0" lang="en-US" sz="3600" u="none" cap="none" strike="noStrike">
                <a:solidFill>
                  <a:srgbClr val="10332F"/>
                </a:solidFill>
                <a:latin typeface="Bricolage Grotesque"/>
                <a:ea typeface="Bricolage Grotesque"/>
                <a:cs typeface="Bricolage Grotesque"/>
                <a:sym typeface="Bricolage Grotesque"/>
              </a:rPr>
              <a:t>Media</a:t>
            </a:r>
            <a:endParaRPr b="0" i="0" sz="3600" u="none" cap="none" strike="noStrike">
              <a:solidFill>
                <a:schemeClr val="dk1"/>
              </a:solidFill>
              <a:latin typeface="Calibri"/>
              <a:ea typeface="Calibri"/>
              <a:cs typeface="Calibri"/>
              <a:sym typeface="Calibri"/>
            </a:endParaRPr>
          </a:p>
        </p:txBody>
      </p:sp>
      <p:sp>
        <p:nvSpPr>
          <p:cNvPr id="166" name="Google Shape;166;p8"/>
          <p:cNvSpPr/>
          <p:nvPr/>
        </p:nvSpPr>
        <p:spPr>
          <a:xfrm>
            <a:off x="17807179" y="10414000"/>
            <a:ext cx="5164931" cy="1176867"/>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2600"/>
              <a:buFont typeface="Outfit Light"/>
              <a:buNone/>
            </a:pPr>
            <a:r>
              <a:rPr b="0" i="0" lang="en-US" sz="2800" u="none" cap="none" strike="noStrike">
                <a:solidFill>
                  <a:srgbClr val="10332F"/>
                </a:solidFill>
                <a:latin typeface="Outfit Light"/>
                <a:ea typeface="Outfit Light"/>
                <a:cs typeface="Outfit Light"/>
                <a:sym typeface="Outfit Light"/>
              </a:rPr>
              <a:t>Lorem ipsum dolor sit ametolmerol  consectetur adipiscing elit etiam.</a:t>
            </a:r>
            <a:endParaRPr b="0" i="0" sz="2800" u="none" cap="none" strike="noStrike">
              <a:solidFill>
                <a:schemeClr val="dk1"/>
              </a:solidFill>
              <a:latin typeface="Calibri"/>
              <a:ea typeface="Calibri"/>
              <a:cs typeface="Calibri"/>
              <a:sym typeface="Calibri"/>
            </a:endParaRPr>
          </a:p>
        </p:txBody>
      </p:sp>
      <p:sp>
        <p:nvSpPr>
          <p:cNvPr id="167" name="Google Shape;167;p8"/>
          <p:cNvSpPr/>
          <p:nvPr/>
        </p:nvSpPr>
        <p:spPr>
          <a:xfrm>
            <a:off x="10974172" y="7061200"/>
            <a:ext cx="5969327" cy="5029200"/>
          </a:xfrm>
          <a:prstGeom prst="roundRect">
            <a:avLst>
              <a:gd fmla="val 8000" name="adj"/>
            </a:avLst>
          </a:prstGeom>
          <a:solidFill>
            <a:srgbClr val="FEFFFA"/>
          </a:solidFill>
          <a:ln>
            <a:noFill/>
          </a:ln>
          <a:effectLst>
            <a:outerShdw blurRad="285750" rotWithShape="0" algn="bl" dir="5400000" dist="295275">
              <a:srgbClr val="0D0A2C">
                <a:alpha val="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11431404" y="7670800"/>
            <a:ext cx="5054851" cy="38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11431404" y="7670800"/>
            <a:ext cx="1016127" cy="1016000"/>
          </a:xfrm>
          <a:prstGeom prst="ellipse">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70" name="Google Shape;170;p8"/>
          <p:cNvPicPr preferRelativeResize="0"/>
          <p:nvPr/>
        </p:nvPicPr>
        <p:blipFill rotWithShape="1">
          <a:blip r:embed="rId10">
            <a:alphaModFix/>
          </a:blip>
          <a:srcRect b="0" l="0" r="0" t="0"/>
          <a:stretch/>
        </p:blipFill>
        <p:spPr>
          <a:xfrm>
            <a:off x="11914064" y="8153400"/>
            <a:ext cx="304280" cy="304242"/>
          </a:xfrm>
          <a:prstGeom prst="rect">
            <a:avLst/>
          </a:prstGeom>
          <a:noFill/>
          <a:ln>
            <a:noFill/>
          </a:ln>
        </p:spPr>
      </p:pic>
      <p:pic>
        <p:nvPicPr>
          <p:cNvPr descr=" " id="171" name="Google Shape;171;p8"/>
          <p:cNvPicPr preferRelativeResize="0"/>
          <p:nvPr/>
        </p:nvPicPr>
        <p:blipFill rotWithShape="1">
          <a:blip r:embed="rId11">
            <a:alphaModFix/>
          </a:blip>
          <a:srcRect b="0" l="0" r="0" t="0"/>
          <a:stretch/>
        </p:blipFill>
        <p:spPr>
          <a:xfrm>
            <a:off x="11660591" y="7899958"/>
            <a:ext cx="456364" cy="456307"/>
          </a:xfrm>
          <a:prstGeom prst="rect">
            <a:avLst/>
          </a:prstGeom>
          <a:noFill/>
          <a:ln>
            <a:noFill/>
          </a:ln>
        </p:spPr>
      </p:pic>
      <p:pic>
        <p:nvPicPr>
          <p:cNvPr descr=" " id="172" name="Google Shape;172;p8"/>
          <p:cNvPicPr preferRelativeResize="0"/>
          <p:nvPr/>
        </p:nvPicPr>
        <p:blipFill rotWithShape="1">
          <a:blip r:embed="rId12">
            <a:alphaModFix/>
          </a:blip>
          <a:srcRect b="0" l="0" r="0" t="0"/>
          <a:stretch/>
        </p:blipFill>
        <p:spPr>
          <a:xfrm>
            <a:off x="11660591" y="7899958"/>
            <a:ext cx="243092" cy="243061"/>
          </a:xfrm>
          <a:prstGeom prst="rect">
            <a:avLst/>
          </a:prstGeom>
          <a:noFill/>
          <a:ln>
            <a:noFill/>
          </a:ln>
        </p:spPr>
      </p:pic>
      <p:sp>
        <p:nvSpPr>
          <p:cNvPr id="173" name="Google Shape;173;p8"/>
          <p:cNvSpPr/>
          <p:nvPr/>
        </p:nvSpPr>
        <p:spPr>
          <a:xfrm>
            <a:off x="11431404" y="9093200"/>
            <a:ext cx="5054851" cy="2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11431404" y="9093200"/>
            <a:ext cx="1041530" cy="838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10332F"/>
              </a:buClr>
              <a:buSzPts val="3600"/>
              <a:buFont typeface="Bricolage Grotesque"/>
              <a:buNone/>
            </a:pPr>
            <a:r>
              <a:rPr b="1" i="0" lang="en-US" sz="3600" u="none" cap="none" strike="noStrike">
                <a:solidFill>
                  <a:srgbClr val="10332F"/>
                </a:solidFill>
                <a:latin typeface="Bricolage Grotesque"/>
                <a:ea typeface="Bricolage Grotesque"/>
                <a:cs typeface="Bricolage Grotesque"/>
                <a:sym typeface="Bricolage Grotesque"/>
              </a:rPr>
              <a:t>SEO</a:t>
            </a:r>
            <a:endParaRPr b="0" i="0" sz="3600" u="none" cap="none" strike="noStrike">
              <a:solidFill>
                <a:schemeClr val="dk1"/>
              </a:solidFill>
              <a:latin typeface="Calibri"/>
              <a:ea typeface="Calibri"/>
              <a:cs typeface="Calibri"/>
              <a:sym typeface="Calibri"/>
            </a:endParaRPr>
          </a:p>
        </p:txBody>
      </p:sp>
      <p:sp>
        <p:nvSpPr>
          <p:cNvPr id="175" name="Google Shape;175;p8"/>
          <p:cNvSpPr/>
          <p:nvPr/>
        </p:nvSpPr>
        <p:spPr>
          <a:xfrm>
            <a:off x="11431404" y="9880600"/>
            <a:ext cx="5164931" cy="1710267"/>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2600"/>
              <a:buFont typeface="Outfit Light"/>
              <a:buNone/>
            </a:pPr>
            <a:r>
              <a:rPr b="0" i="0" lang="en-US" sz="2800" u="none" cap="none" strike="noStrike">
                <a:solidFill>
                  <a:srgbClr val="10332F"/>
                </a:solidFill>
                <a:latin typeface="Outfit Light"/>
                <a:ea typeface="Outfit Light"/>
                <a:cs typeface="Outfit Light"/>
                <a:sym typeface="Outfit Light"/>
              </a:rPr>
              <a:t>Ut suscipit mi cursus hendrerit ac nunc leo pellentesque mauris mattis eget metus massa blandit.</a:t>
            </a:r>
            <a:endParaRPr b="0" i="0" sz="2800" u="none" cap="none" strike="noStrike">
              <a:solidFill>
                <a:schemeClr val="dk1"/>
              </a:solidFill>
              <a:latin typeface="Calibri"/>
              <a:ea typeface="Calibri"/>
              <a:cs typeface="Calibri"/>
              <a:sym typeface="Calibri"/>
            </a:endParaRPr>
          </a:p>
        </p:txBody>
      </p:sp>
      <p:sp>
        <p:nvSpPr>
          <p:cNvPr id="176" name="Google Shape;176;p8"/>
          <p:cNvSpPr/>
          <p:nvPr/>
        </p:nvSpPr>
        <p:spPr>
          <a:xfrm>
            <a:off x="17349947" y="2260600"/>
            <a:ext cx="5969327" cy="5029200"/>
          </a:xfrm>
          <a:prstGeom prst="roundRect">
            <a:avLst>
              <a:gd fmla="val 8000" name="adj"/>
            </a:avLst>
          </a:prstGeom>
          <a:solidFill>
            <a:srgbClr val="FEFFFA"/>
          </a:solidFill>
          <a:ln>
            <a:noFill/>
          </a:ln>
          <a:effectLst>
            <a:outerShdw blurRad="285750" rotWithShape="0" algn="bl" dir="5400000" dist="304800">
              <a:srgbClr val="10332F">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17807179" y="2870200"/>
            <a:ext cx="5360070" cy="38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17807179" y="2870200"/>
            <a:ext cx="1016127" cy="1016000"/>
          </a:xfrm>
          <a:prstGeom prst="ellipse">
            <a:avLst/>
          </a:prstGeom>
          <a:solidFill>
            <a:srgbClr val="FF7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 " id="179" name="Google Shape;179;p8"/>
          <p:cNvPicPr preferRelativeResize="0"/>
          <p:nvPr/>
        </p:nvPicPr>
        <p:blipFill rotWithShape="1">
          <a:blip r:embed="rId13">
            <a:alphaModFix/>
          </a:blip>
          <a:srcRect b="0" l="0" r="0" t="0"/>
          <a:stretch/>
        </p:blipFill>
        <p:spPr>
          <a:xfrm>
            <a:off x="18388103" y="3189548"/>
            <a:ext cx="220430" cy="377303"/>
          </a:xfrm>
          <a:prstGeom prst="rect">
            <a:avLst/>
          </a:prstGeom>
          <a:noFill/>
          <a:ln>
            <a:noFill/>
          </a:ln>
        </p:spPr>
      </p:pic>
      <p:pic>
        <p:nvPicPr>
          <p:cNvPr descr=" " id="180" name="Google Shape;180;p8"/>
          <p:cNvPicPr preferRelativeResize="0"/>
          <p:nvPr/>
        </p:nvPicPr>
        <p:blipFill rotWithShape="1">
          <a:blip r:embed="rId14">
            <a:alphaModFix/>
          </a:blip>
          <a:srcRect b="0" l="0" r="0" t="0"/>
          <a:stretch/>
        </p:blipFill>
        <p:spPr>
          <a:xfrm>
            <a:off x="18021953" y="3189548"/>
            <a:ext cx="220430" cy="377303"/>
          </a:xfrm>
          <a:prstGeom prst="rect">
            <a:avLst/>
          </a:prstGeom>
          <a:noFill/>
          <a:ln>
            <a:noFill/>
          </a:ln>
        </p:spPr>
      </p:pic>
      <p:sp>
        <p:nvSpPr>
          <p:cNvPr id="181" name="Google Shape;181;p8"/>
          <p:cNvSpPr/>
          <p:nvPr/>
        </p:nvSpPr>
        <p:spPr>
          <a:xfrm>
            <a:off x="17807179" y="4292600"/>
            <a:ext cx="5360070" cy="238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17807174" y="4292600"/>
            <a:ext cx="5842800" cy="838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10332F"/>
              </a:buClr>
              <a:buSzPts val="3600"/>
              <a:buFont typeface="Bricolage Grotesque"/>
              <a:buNone/>
            </a:pPr>
            <a:r>
              <a:rPr b="1" i="0" lang="en-US" sz="3600" u="none" cap="none" strike="noStrike">
                <a:solidFill>
                  <a:srgbClr val="10332F"/>
                </a:solidFill>
                <a:latin typeface="Bricolage Grotesque"/>
                <a:ea typeface="Bricolage Grotesque"/>
                <a:cs typeface="Bricolage Grotesque"/>
                <a:sym typeface="Bricolage Grotesque"/>
              </a:rPr>
              <a:t>Marketing Intelligence</a:t>
            </a:r>
            <a:endParaRPr b="0" i="0" sz="3600" u="none" cap="none" strike="noStrike">
              <a:solidFill>
                <a:schemeClr val="dk1"/>
              </a:solidFill>
              <a:latin typeface="Calibri"/>
              <a:ea typeface="Calibri"/>
              <a:cs typeface="Calibri"/>
              <a:sym typeface="Calibri"/>
            </a:endParaRPr>
          </a:p>
        </p:txBody>
      </p:sp>
      <p:sp>
        <p:nvSpPr>
          <p:cNvPr id="183" name="Google Shape;183;p8"/>
          <p:cNvSpPr/>
          <p:nvPr/>
        </p:nvSpPr>
        <p:spPr>
          <a:xfrm>
            <a:off x="17807179" y="5080000"/>
            <a:ext cx="5470150" cy="1710267"/>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2600"/>
              <a:buFont typeface="Outfit Light"/>
              <a:buNone/>
            </a:pPr>
            <a:r>
              <a:rPr b="0" i="0" lang="en-US" sz="2800" u="none" cap="none" strike="noStrike">
                <a:solidFill>
                  <a:srgbClr val="10332F"/>
                </a:solidFill>
                <a:latin typeface="Outfit Light"/>
                <a:ea typeface="Outfit Light"/>
                <a:cs typeface="Outfit Light"/>
                <a:sym typeface="Outfit Light"/>
              </a:rPr>
              <a:t>Aliquet sit orci aliquam morbi mauris mattis quisque viverradolort gravida varius volutpat turpis vel.</a:t>
            </a:r>
            <a:endParaRPr b="0" i="0" sz="2800" u="none" cap="none" strike="noStrike">
              <a:solidFill>
                <a:schemeClr val="dk1"/>
              </a:solidFill>
              <a:latin typeface="Calibri"/>
              <a:ea typeface="Calibri"/>
              <a:cs typeface="Calibri"/>
              <a:sym typeface="Calibri"/>
            </a:endParaRPr>
          </a:p>
        </p:txBody>
      </p:sp>
      <p:pic>
        <p:nvPicPr>
          <p:cNvPr descr=" " id="184" name="Google Shape;184;p8"/>
          <p:cNvPicPr preferRelativeResize="0"/>
          <p:nvPr/>
        </p:nvPicPr>
        <p:blipFill rotWithShape="1">
          <a:blip r:embed="rId15">
            <a:alphaModFix/>
          </a:blip>
          <a:srcRect b="0" l="0" r="0" t="0"/>
          <a:stretch/>
        </p:blipFill>
        <p:spPr>
          <a:xfrm>
            <a:off x="406451" y="12242800"/>
            <a:ext cx="965321" cy="1016000"/>
          </a:xfrm>
          <a:prstGeom prst="rect">
            <a:avLst/>
          </a:prstGeom>
          <a:noFill/>
          <a:ln>
            <a:noFill/>
          </a:ln>
        </p:spPr>
      </p:pic>
      <p:pic>
        <p:nvPicPr>
          <p:cNvPr descr=" " id="185" name="Google Shape;185;p8"/>
          <p:cNvPicPr preferRelativeResize="0"/>
          <p:nvPr/>
        </p:nvPicPr>
        <p:blipFill rotWithShape="1">
          <a:blip r:embed="rId16">
            <a:alphaModFix/>
          </a:blip>
          <a:srcRect b="0" l="0" r="0" t="0"/>
          <a:stretch/>
        </p:blipFill>
        <p:spPr>
          <a:xfrm>
            <a:off x="538081" y="12381347"/>
            <a:ext cx="702048" cy="738910"/>
          </a:xfrm>
          <a:prstGeom prst="rect">
            <a:avLst/>
          </a:prstGeom>
          <a:noFill/>
          <a:ln>
            <a:noFill/>
          </a:ln>
        </p:spPr>
      </p:pic>
      <p:sp>
        <p:nvSpPr>
          <p:cNvPr id="186" name="Google Shape;186;p8"/>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
        <p:nvSpPr>
          <p:cNvPr id="188" name="Google Shape;188;p8"/>
          <p:cNvSpPr/>
          <p:nvPr/>
        </p:nvSpPr>
        <p:spPr>
          <a:xfrm>
            <a:off x="1371765" y="4764600"/>
            <a:ext cx="8950500" cy="14436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10332F"/>
              </a:buClr>
              <a:buSzPts val="7400"/>
              <a:buFont typeface="Bricolage Grotesque"/>
              <a:buNone/>
            </a:pPr>
            <a:r>
              <a:rPr b="1" lang="en-US" sz="6800">
                <a:solidFill>
                  <a:srgbClr val="10332F"/>
                </a:solidFill>
                <a:latin typeface="Bricolage Grotesque"/>
                <a:ea typeface="Bricolage Grotesque"/>
                <a:cs typeface="Bricolage Grotesque"/>
                <a:sym typeface="Bricolage Grotesque"/>
              </a:rPr>
              <a:t>What we do?</a:t>
            </a:r>
            <a:endParaRPr b="0" i="0" sz="6800" u="none" cap="none" strike="noStrike">
              <a:solidFill>
                <a:schemeClr val="dk1"/>
              </a:solidFill>
              <a:latin typeface="Calibri"/>
              <a:ea typeface="Calibri"/>
              <a:cs typeface="Calibri"/>
              <a:sym typeface="Calibri"/>
            </a:endParaRPr>
          </a:p>
        </p:txBody>
      </p:sp>
      <p:sp>
        <p:nvSpPr>
          <p:cNvPr id="189" name="Google Shape;189;p8"/>
          <p:cNvSpPr/>
          <p:nvPr/>
        </p:nvSpPr>
        <p:spPr>
          <a:xfrm>
            <a:off x="1460725" y="6025900"/>
            <a:ext cx="8196600" cy="3854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10332F"/>
              </a:buClr>
              <a:buSzPts val="3600"/>
              <a:buFont typeface="Outfit Light"/>
              <a:buNone/>
            </a:pPr>
            <a:r>
              <a:rPr lang="en-US" sz="3600">
                <a:solidFill>
                  <a:srgbClr val="10332F"/>
                </a:solidFill>
                <a:latin typeface="Outfit Light"/>
                <a:ea typeface="Outfit Light"/>
                <a:cs typeface="Outfit Light"/>
                <a:sym typeface="Outfit Light"/>
              </a:rPr>
              <a:t>Support your visuals with a bit of context, then link away to the designs. To really wow the crowd, paste in a Figma prototype.</a:t>
            </a:r>
            <a:endParaRPr sz="3600">
              <a:solidFill>
                <a:srgbClr val="10332F"/>
              </a:solidFill>
              <a:latin typeface="Outfit Light"/>
              <a:ea typeface="Outfit Light"/>
              <a:cs typeface="Outfit Light"/>
              <a:sym typeface="Outfit Light"/>
            </a:endParaRPr>
          </a:p>
          <a:p>
            <a:pPr indent="0" lvl="0" marL="0" rtl="0" algn="l">
              <a:lnSpc>
                <a:spcPct val="115000"/>
              </a:lnSpc>
              <a:spcBef>
                <a:spcPts val="0"/>
              </a:spcBef>
              <a:spcAft>
                <a:spcPts val="0"/>
              </a:spcAft>
              <a:buClr>
                <a:srgbClr val="10332F"/>
              </a:buClr>
              <a:buSzPts val="3600"/>
              <a:buFont typeface="Outfit Light"/>
              <a:buNone/>
            </a:pPr>
            <a:r>
              <a:t/>
            </a:r>
            <a:endParaRPr sz="3600">
              <a:solidFill>
                <a:srgbClr val="10332F"/>
              </a:solidFill>
              <a:latin typeface="Outfit Light"/>
              <a:ea typeface="Outfit Light"/>
              <a:cs typeface="Outfit Light"/>
              <a:sym typeface="Outfi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A"/>
        </a:solidFill>
      </p:bgPr>
    </p:bg>
    <p:spTree>
      <p:nvGrpSpPr>
        <p:cNvPr id="194" name="Shape 194"/>
        <p:cNvGrpSpPr/>
        <p:nvPr/>
      </p:nvGrpSpPr>
      <p:grpSpPr>
        <a:xfrm>
          <a:off x="0" y="0"/>
          <a:ext cx="0" cy="0"/>
          <a:chOff x="0" y="0"/>
          <a:chExt cx="0" cy="0"/>
        </a:xfrm>
      </p:grpSpPr>
      <p:pic>
        <p:nvPicPr>
          <p:cNvPr descr=" " id="195" name="Google Shape;195;p9"/>
          <p:cNvPicPr preferRelativeResize="0"/>
          <p:nvPr/>
        </p:nvPicPr>
        <p:blipFill rotWithShape="1">
          <a:blip r:embed="rId3">
            <a:alphaModFix/>
          </a:blip>
          <a:srcRect b="0" l="0" r="0" t="0"/>
          <a:stretch/>
        </p:blipFill>
        <p:spPr>
          <a:xfrm>
            <a:off x="17185248" y="5422900"/>
            <a:ext cx="6541318" cy="7848600"/>
          </a:xfrm>
          <a:prstGeom prst="rect">
            <a:avLst/>
          </a:prstGeom>
          <a:noFill/>
          <a:ln>
            <a:noFill/>
          </a:ln>
        </p:spPr>
      </p:pic>
      <p:pic>
        <p:nvPicPr>
          <p:cNvPr descr=" " id="196" name="Google Shape;196;p9"/>
          <p:cNvPicPr preferRelativeResize="0"/>
          <p:nvPr/>
        </p:nvPicPr>
        <p:blipFill rotWithShape="1">
          <a:blip r:embed="rId4">
            <a:alphaModFix/>
          </a:blip>
          <a:srcRect b="0" l="0" r="0" t="0"/>
          <a:stretch/>
        </p:blipFill>
        <p:spPr>
          <a:xfrm>
            <a:off x="11799775" y="5422900"/>
            <a:ext cx="6541318" cy="7848600"/>
          </a:xfrm>
          <a:prstGeom prst="rect">
            <a:avLst/>
          </a:prstGeom>
          <a:noFill/>
          <a:ln>
            <a:noFill/>
          </a:ln>
        </p:spPr>
      </p:pic>
      <p:pic>
        <p:nvPicPr>
          <p:cNvPr descr=" " id="197" name="Google Shape;197;p9"/>
          <p:cNvPicPr preferRelativeResize="0"/>
          <p:nvPr/>
        </p:nvPicPr>
        <p:blipFill rotWithShape="1">
          <a:blip r:embed="rId5">
            <a:alphaModFix/>
          </a:blip>
          <a:srcRect b="0" l="0" r="0" t="0"/>
          <a:stretch/>
        </p:blipFill>
        <p:spPr>
          <a:xfrm>
            <a:off x="6414302" y="5422900"/>
            <a:ext cx="6541318" cy="7848600"/>
          </a:xfrm>
          <a:prstGeom prst="rect">
            <a:avLst/>
          </a:prstGeom>
          <a:noFill/>
          <a:ln>
            <a:noFill/>
          </a:ln>
        </p:spPr>
      </p:pic>
      <p:pic>
        <p:nvPicPr>
          <p:cNvPr descr=" " id="198" name="Google Shape;198;p9"/>
          <p:cNvPicPr preferRelativeResize="0"/>
          <p:nvPr/>
        </p:nvPicPr>
        <p:blipFill rotWithShape="1">
          <a:blip r:embed="rId6">
            <a:alphaModFix/>
          </a:blip>
          <a:srcRect b="0" l="0" r="0" t="0"/>
          <a:stretch/>
        </p:blipFill>
        <p:spPr>
          <a:xfrm>
            <a:off x="1028829" y="5422900"/>
            <a:ext cx="6541318" cy="7848600"/>
          </a:xfrm>
          <a:prstGeom prst="rect">
            <a:avLst/>
          </a:prstGeom>
          <a:noFill/>
          <a:ln>
            <a:noFill/>
          </a:ln>
        </p:spPr>
      </p:pic>
      <p:pic>
        <p:nvPicPr>
          <p:cNvPr descr=" " id="199" name="Google Shape;199;p9"/>
          <p:cNvPicPr preferRelativeResize="0"/>
          <p:nvPr/>
        </p:nvPicPr>
        <p:blipFill rotWithShape="1">
          <a:blip r:embed="rId7">
            <a:alphaModFix/>
          </a:blip>
          <a:srcRect b="0" l="0" r="0" t="0"/>
          <a:stretch/>
        </p:blipFill>
        <p:spPr>
          <a:xfrm>
            <a:off x="1740125" y="3695700"/>
            <a:ext cx="8088450" cy="428775"/>
          </a:xfrm>
          <a:prstGeom prst="rect">
            <a:avLst/>
          </a:prstGeom>
          <a:noFill/>
          <a:ln>
            <a:noFill/>
          </a:ln>
        </p:spPr>
      </p:pic>
      <p:pic>
        <p:nvPicPr>
          <p:cNvPr descr=" " id="200" name="Google Shape;200;p9"/>
          <p:cNvPicPr preferRelativeResize="0"/>
          <p:nvPr/>
        </p:nvPicPr>
        <p:blipFill rotWithShape="1">
          <a:blip r:embed="rId8">
            <a:alphaModFix/>
          </a:blip>
          <a:srcRect b="0" l="0" r="0" t="0"/>
          <a:stretch/>
        </p:blipFill>
        <p:spPr>
          <a:xfrm>
            <a:off x="406451" y="12242800"/>
            <a:ext cx="965321" cy="1016000"/>
          </a:xfrm>
          <a:prstGeom prst="rect">
            <a:avLst/>
          </a:prstGeom>
          <a:noFill/>
          <a:ln>
            <a:noFill/>
          </a:ln>
        </p:spPr>
      </p:pic>
      <p:pic>
        <p:nvPicPr>
          <p:cNvPr descr=" " id="201" name="Google Shape;201;p9"/>
          <p:cNvPicPr preferRelativeResize="0"/>
          <p:nvPr/>
        </p:nvPicPr>
        <p:blipFill rotWithShape="1">
          <a:blip r:embed="rId9">
            <a:alphaModFix/>
          </a:blip>
          <a:srcRect b="0" l="0" r="0" t="0"/>
          <a:stretch/>
        </p:blipFill>
        <p:spPr>
          <a:xfrm>
            <a:off x="538081" y="12381347"/>
            <a:ext cx="702048" cy="738910"/>
          </a:xfrm>
          <a:prstGeom prst="rect">
            <a:avLst/>
          </a:prstGeom>
          <a:noFill/>
          <a:ln>
            <a:noFill/>
          </a:ln>
        </p:spPr>
      </p:pic>
      <p:sp>
        <p:nvSpPr>
          <p:cNvPr id="202" name="Google Shape;202;p9"/>
          <p:cNvSpPr/>
          <p:nvPr/>
        </p:nvSpPr>
        <p:spPr>
          <a:xfrm>
            <a:off x="0" y="0"/>
            <a:ext cx="6554019" cy="12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406451" y="406400"/>
            <a:ext cx="5842730" cy="508000"/>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Clr>
                <a:srgbClr val="FF7B52"/>
              </a:buClr>
              <a:buSzPts val="2400"/>
              <a:buFont typeface="Outfit"/>
              <a:buNone/>
            </a:pPr>
            <a:r>
              <a:rPr b="1" i="0" lang="en-US" sz="2400" u="none" cap="none" strike="noStrike">
                <a:solidFill>
                  <a:srgbClr val="FF7B52"/>
                </a:solidFill>
                <a:latin typeface="Outfit"/>
                <a:ea typeface="Outfit"/>
                <a:cs typeface="Outfit"/>
                <a:sym typeface="Outfit"/>
              </a:rPr>
              <a:t>Ana Seperatör Başlığı</a:t>
            </a:r>
            <a:r>
              <a:rPr b="0" i="0" lang="en-US" sz="2400" u="none" cap="none" strike="noStrike">
                <a:solidFill>
                  <a:srgbClr val="FF7B52"/>
                </a:solidFill>
                <a:latin typeface="Outfit Medium"/>
                <a:ea typeface="Outfit Medium"/>
                <a:cs typeface="Outfit Medium"/>
                <a:sym typeface="Outfit Medium"/>
              </a:rPr>
              <a:t> | Slide Başlığı</a:t>
            </a:r>
            <a:endParaRPr b="0" i="0" sz="2400" u="none" cap="none" strike="noStrike">
              <a:solidFill>
                <a:schemeClr val="dk1"/>
              </a:solidFill>
              <a:latin typeface="Calibri"/>
              <a:ea typeface="Calibri"/>
              <a:cs typeface="Calibri"/>
              <a:sym typeface="Calibri"/>
            </a:endParaRPr>
          </a:p>
        </p:txBody>
      </p:sp>
      <p:sp>
        <p:nvSpPr>
          <p:cNvPr id="204" name="Google Shape;204;p9"/>
          <p:cNvSpPr/>
          <p:nvPr/>
        </p:nvSpPr>
        <p:spPr>
          <a:xfrm>
            <a:off x="1740125" y="1888097"/>
            <a:ext cx="18222600" cy="2292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7400"/>
              <a:buFont typeface="Bricolage Grotesque SemiBold"/>
              <a:buNone/>
            </a:pPr>
            <a:r>
              <a:rPr b="0" i="0" lang="en-US" sz="7400" u="none" cap="none" strike="noStrike">
                <a:solidFill>
                  <a:srgbClr val="10332F"/>
                </a:solidFill>
                <a:latin typeface="Bricolage Grotesque SemiBold"/>
                <a:ea typeface="Bricolage Grotesque SemiBold"/>
                <a:cs typeface="Bricolage Grotesque SemiBold"/>
                <a:sym typeface="Bricolage Grotesque SemiBold"/>
              </a:rPr>
              <a:t>Our Analytics &amp; Insights relationship</a:t>
            </a:r>
            <a:r>
              <a:rPr b="0" i="0" lang="en-US" sz="7400" u="none" cap="none" strike="noStrike">
                <a:solidFill>
                  <a:srgbClr val="10332F"/>
                </a:solidFill>
                <a:latin typeface="Bricolage Grotesque ExtraBold"/>
                <a:ea typeface="Bricolage Grotesque ExtraBold"/>
                <a:cs typeface="Bricolage Grotesque ExtraBold"/>
                <a:sym typeface="Bricolage Grotesque ExtraBold"/>
              </a:rPr>
              <a:t> </a:t>
            </a:r>
            <a:endParaRPr b="0" i="0" sz="7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10332F"/>
              </a:buClr>
              <a:buSzPts val="7400"/>
              <a:buFont typeface="Bricolage Grotesque ExtraBold"/>
              <a:buNone/>
            </a:pPr>
            <a:r>
              <a:rPr b="0" i="0" lang="en-US" sz="7400" u="none" cap="none" strike="noStrike">
                <a:solidFill>
                  <a:srgbClr val="10332F"/>
                </a:solidFill>
                <a:latin typeface="Bricolage Grotesque ExtraBold"/>
                <a:ea typeface="Bricolage Grotesque ExtraBold"/>
                <a:cs typeface="Bricolage Grotesque ExtraBold"/>
                <a:sym typeface="Bricolage Grotesque ExtraBold"/>
              </a:rPr>
              <a:t>makes us special</a:t>
            </a:r>
            <a:endParaRPr b="0" i="0" sz="7400" u="none" cap="none" strike="noStrike">
              <a:solidFill>
                <a:schemeClr val="dk1"/>
              </a:solidFill>
              <a:latin typeface="Calibri"/>
              <a:ea typeface="Calibri"/>
              <a:cs typeface="Calibri"/>
              <a:sym typeface="Calibri"/>
            </a:endParaRPr>
          </a:p>
        </p:txBody>
      </p:sp>
      <p:sp>
        <p:nvSpPr>
          <p:cNvPr id="205" name="Google Shape;205;p9"/>
          <p:cNvSpPr/>
          <p:nvPr/>
        </p:nvSpPr>
        <p:spPr>
          <a:xfrm>
            <a:off x="2146576" y="7594600"/>
            <a:ext cx="4267800" cy="1193700"/>
          </a:xfrm>
          <a:prstGeom prst="rect">
            <a:avLst/>
          </a:prstGeom>
          <a:noFill/>
          <a:ln>
            <a:noFill/>
          </a:ln>
        </p:spPr>
        <p:txBody>
          <a:bodyPr anchorCtr="0" anchor="t" bIns="0" lIns="0" spcFirstLastPara="1" rIns="0" wrap="square" tIns="0">
            <a:noAutofit/>
          </a:bodyPr>
          <a:lstStyle/>
          <a:p>
            <a:pPr indent="0" lvl="0" marL="0" marR="0" rtl="0" algn="l">
              <a:lnSpc>
                <a:spcPct val="95238"/>
              </a:lnSpc>
              <a:spcBef>
                <a:spcPts val="0"/>
              </a:spcBef>
              <a:spcAft>
                <a:spcPts val="0"/>
              </a:spcAft>
              <a:buClr>
                <a:srgbClr val="10332F"/>
              </a:buClr>
              <a:buSzPts val="4200"/>
              <a:buFont typeface="Outfit"/>
              <a:buNone/>
            </a:pPr>
            <a:r>
              <a:rPr b="1" i="0" lang="en-US" sz="4200" u="none" cap="none" strike="noStrike">
                <a:solidFill>
                  <a:srgbClr val="10332F"/>
                </a:solidFill>
                <a:latin typeface="Outfit"/>
                <a:ea typeface="Outfit"/>
                <a:cs typeface="Outfit"/>
                <a:sym typeface="Outfit"/>
              </a:rPr>
              <a:t>GA4 </a:t>
            </a:r>
            <a:endParaRPr b="0" i="0" sz="4200" u="none" cap="none" strike="noStrike">
              <a:solidFill>
                <a:schemeClr val="dk1"/>
              </a:solidFill>
              <a:latin typeface="Calibri"/>
              <a:ea typeface="Calibri"/>
              <a:cs typeface="Calibri"/>
              <a:sym typeface="Calibri"/>
            </a:endParaRPr>
          </a:p>
          <a:p>
            <a:pPr indent="0" lvl="0" marL="0" marR="0" rtl="0" algn="l">
              <a:lnSpc>
                <a:spcPct val="95238"/>
              </a:lnSpc>
              <a:spcBef>
                <a:spcPts val="0"/>
              </a:spcBef>
              <a:spcAft>
                <a:spcPts val="0"/>
              </a:spcAft>
              <a:buClr>
                <a:srgbClr val="10332F"/>
              </a:buClr>
              <a:buSzPts val="4200"/>
              <a:buFont typeface="Outfit"/>
              <a:buNone/>
            </a:pPr>
            <a:r>
              <a:rPr b="1" i="0" lang="en-US" sz="4200" u="none" cap="none" strike="noStrike">
                <a:solidFill>
                  <a:srgbClr val="10332F"/>
                </a:solidFill>
                <a:latin typeface="Outfit"/>
                <a:ea typeface="Outfit"/>
                <a:cs typeface="Outfit"/>
                <a:sym typeface="Outfit"/>
              </a:rPr>
              <a:t>Implementation</a:t>
            </a:r>
            <a:endParaRPr b="0" i="0" sz="4200" u="none" cap="none" strike="noStrike">
              <a:solidFill>
                <a:schemeClr val="dk1"/>
              </a:solidFill>
              <a:latin typeface="Calibri"/>
              <a:ea typeface="Calibri"/>
              <a:cs typeface="Calibri"/>
              <a:sym typeface="Calibri"/>
            </a:endParaRPr>
          </a:p>
        </p:txBody>
      </p:sp>
      <p:sp>
        <p:nvSpPr>
          <p:cNvPr id="206" name="Google Shape;206;p9"/>
          <p:cNvSpPr/>
          <p:nvPr/>
        </p:nvSpPr>
        <p:spPr>
          <a:xfrm>
            <a:off x="2146581" y="9046621"/>
            <a:ext cx="4526100" cy="1947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2800"/>
              <a:buFont typeface="Outfit Light"/>
              <a:buNone/>
            </a:pPr>
            <a:r>
              <a:rPr b="0" i="0" lang="en-US" sz="2800" u="none" cap="none" strike="noStrike">
                <a:solidFill>
                  <a:srgbClr val="10332F"/>
                </a:solidFill>
                <a:latin typeface="Outfit Light"/>
                <a:ea typeface="Outfit Light"/>
                <a:cs typeface="Outfit Light"/>
                <a:sym typeface="Outfit Light"/>
              </a:rPr>
              <a:t>Designed and implemented dataLayer for optimal data  collection, reporting, analysis and activation.</a:t>
            </a:r>
            <a:endParaRPr b="0" i="0" sz="2800" u="none" cap="none" strike="noStrike">
              <a:solidFill>
                <a:schemeClr val="dk1"/>
              </a:solidFill>
              <a:latin typeface="Calibri"/>
              <a:ea typeface="Calibri"/>
              <a:cs typeface="Calibri"/>
              <a:sym typeface="Calibri"/>
            </a:endParaRPr>
          </a:p>
        </p:txBody>
      </p:sp>
      <p:sp>
        <p:nvSpPr>
          <p:cNvPr id="207" name="Google Shape;207;p9"/>
          <p:cNvSpPr/>
          <p:nvPr/>
        </p:nvSpPr>
        <p:spPr>
          <a:xfrm>
            <a:off x="7519340" y="7543800"/>
            <a:ext cx="4039200" cy="1193700"/>
          </a:xfrm>
          <a:prstGeom prst="rect">
            <a:avLst/>
          </a:prstGeom>
          <a:noFill/>
          <a:ln>
            <a:noFill/>
          </a:ln>
        </p:spPr>
        <p:txBody>
          <a:bodyPr anchorCtr="0" anchor="t" bIns="0" lIns="0" spcFirstLastPara="1" rIns="0" wrap="square" tIns="0">
            <a:noAutofit/>
          </a:bodyPr>
          <a:lstStyle/>
          <a:p>
            <a:pPr indent="0" lvl="0" marL="0" marR="0" rtl="0" algn="l">
              <a:lnSpc>
                <a:spcPct val="95238"/>
              </a:lnSpc>
              <a:spcBef>
                <a:spcPts val="0"/>
              </a:spcBef>
              <a:spcAft>
                <a:spcPts val="0"/>
              </a:spcAft>
              <a:buClr>
                <a:srgbClr val="10332F"/>
              </a:buClr>
              <a:buSzPts val="4200"/>
              <a:buFont typeface="Outfit"/>
              <a:buNone/>
            </a:pPr>
            <a:r>
              <a:rPr b="1" i="0" lang="en-US" sz="4200" u="none" cap="none" strike="noStrike">
                <a:solidFill>
                  <a:srgbClr val="10332F"/>
                </a:solidFill>
                <a:latin typeface="Outfit"/>
                <a:ea typeface="Outfit"/>
                <a:cs typeface="Outfit"/>
                <a:sym typeface="Outfit"/>
              </a:rPr>
              <a:t>AdTech </a:t>
            </a:r>
            <a:endParaRPr b="0" i="0" sz="4200" u="none" cap="none" strike="noStrike">
              <a:solidFill>
                <a:schemeClr val="dk1"/>
              </a:solidFill>
              <a:latin typeface="Calibri"/>
              <a:ea typeface="Calibri"/>
              <a:cs typeface="Calibri"/>
              <a:sym typeface="Calibri"/>
            </a:endParaRPr>
          </a:p>
          <a:p>
            <a:pPr indent="0" lvl="0" marL="0" marR="0" rtl="0" algn="l">
              <a:lnSpc>
                <a:spcPct val="95238"/>
              </a:lnSpc>
              <a:spcBef>
                <a:spcPts val="0"/>
              </a:spcBef>
              <a:spcAft>
                <a:spcPts val="0"/>
              </a:spcAft>
              <a:buClr>
                <a:srgbClr val="10332F"/>
              </a:buClr>
              <a:buSzPts val="4200"/>
              <a:buFont typeface="Outfit"/>
              <a:buNone/>
            </a:pPr>
            <a:r>
              <a:rPr b="1" i="0" lang="en-US" sz="4200" u="none" cap="none" strike="noStrike">
                <a:solidFill>
                  <a:srgbClr val="10332F"/>
                </a:solidFill>
                <a:latin typeface="Outfit"/>
                <a:ea typeface="Outfit"/>
                <a:cs typeface="Outfit"/>
                <a:sym typeface="Outfit"/>
              </a:rPr>
              <a:t>Setup</a:t>
            </a:r>
            <a:endParaRPr b="0" i="0" sz="4200" u="none" cap="none" strike="noStrike">
              <a:solidFill>
                <a:schemeClr val="dk1"/>
              </a:solidFill>
              <a:latin typeface="Calibri"/>
              <a:ea typeface="Calibri"/>
              <a:cs typeface="Calibri"/>
              <a:sym typeface="Calibri"/>
            </a:endParaRPr>
          </a:p>
        </p:txBody>
      </p:sp>
      <p:sp>
        <p:nvSpPr>
          <p:cNvPr id="208" name="Google Shape;208;p9"/>
          <p:cNvSpPr/>
          <p:nvPr/>
        </p:nvSpPr>
        <p:spPr>
          <a:xfrm>
            <a:off x="7529915" y="9046621"/>
            <a:ext cx="4462500" cy="2861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2800"/>
              <a:buFont typeface="Outfit Light"/>
              <a:buNone/>
            </a:pPr>
            <a:r>
              <a:rPr b="0" i="0" lang="en-US" sz="2800" u="none" cap="none" strike="noStrike">
                <a:solidFill>
                  <a:srgbClr val="10332F"/>
                </a:solidFill>
                <a:latin typeface="Outfit Light"/>
                <a:ea typeface="Outfit Light"/>
                <a:cs typeface="Outfit Light"/>
                <a:sym typeface="Outfit Light"/>
              </a:rPr>
              <a:t>Enriched Google Ads and Meta data collection based on advanced dataLayer configuration, enabling funnel measurement and activation.</a:t>
            </a:r>
            <a:endParaRPr b="0" i="0" sz="2800" u="none" cap="none" strike="noStrike">
              <a:solidFill>
                <a:schemeClr val="dk1"/>
              </a:solidFill>
              <a:latin typeface="Calibri"/>
              <a:ea typeface="Calibri"/>
              <a:cs typeface="Calibri"/>
              <a:sym typeface="Calibri"/>
            </a:endParaRPr>
          </a:p>
        </p:txBody>
      </p:sp>
      <p:sp>
        <p:nvSpPr>
          <p:cNvPr id="209" name="Google Shape;209;p9"/>
          <p:cNvSpPr/>
          <p:nvPr/>
        </p:nvSpPr>
        <p:spPr>
          <a:xfrm>
            <a:off x="12904813" y="7543800"/>
            <a:ext cx="2857800" cy="1193700"/>
          </a:xfrm>
          <a:prstGeom prst="rect">
            <a:avLst/>
          </a:prstGeom>
          <a:noFill/>
          <a:ln>
            <a:noFill/>
          </a:ln>
        </p:spPr>
        <p:txBody>
          <a:bodyPr anchorCtr="0" anchor="t" bIns="0" lIns="0" spcFirstLastPara="1" rIns="0" wrap="square" tIns="0">
            <a:noAutofit/>
          </a:bodyPr>
          <a:lstStyle/>
          <a:p>
            <a:pPr indent="0" lvl="0" marL="0" marR="0" rtl="0" algn="l">
              <a:lnSpc>
                <a:spcPct val="95238"/>
              </a:lnSpc>
              <a:spcBef>
                <a:spcPts val="0"/>
              </a:spcBef>
              <a:spcAft>
                <a:spcPts val="0"/>
              </a:spcAft>
              <a:buClr>
                <a:srgbClr val="10332F"/>
              </a:buClr>
              <a:buSzPts val="4200"/>
              <a:buFont typeface="Outfit"/>
              <a:buNone/>
            </a:pPr>
            <a:r>
              <a:rPr b="1" i="0" lang="en-US" sz="4200" u="none" cap="none" strike="noStrike">
                <a:solidFill>
                  <a:srgbClr val="10332F"/>
                </a:solidFill>
                <a:latin typeface="Outfit"/>
                <a:ea typeface="Outfit"/>
                <a:cs typeface="Outfit"/>
                <a:sym typeface="Outfit"/>
              </a:rPr>
              <a:t>Reporting </a:t>
            </a:r>
            <a:endParaRPr b="0" i="0" sz="4200" u="none" cap="none" strike="noStrike">
              <a:solidFill>
                <a:schemeClr val="dk1"/>
              </a:solidFill>
              <a:latin typeface="Calibri"/>
              <a:ea typeface="Calibri"/>
              <a:cs typeface="Calibri"/>
              <a:sym typeface="Calibri"/>
            </a:endParaRPr>
          </a:p>
          <a:p>
            <a:pPr indent="0" lvl="0" marL="0" marR="0" rtl="0" algn="l">
              <a:lnSpc>
                <a:spcPct val="95238"/>
              </a:lnSpc>
              <a:spcBef>
                <a:spcPts val="0"/>
              </a:spcBef>
              <a:spcAft>
                <a:spcPts val="0"/>
              </a:spcAft>
              <a:buClr>
                <a:srgbClr val="10332F"/>
              </a:buClr>
              <a:buSzPts val="4200"/>
              <a:buFont typeface="Outfit"/>
              <a:buNone/>
            </a:pPr>
            <a:r>
              <a:rPr b="1" i="0" lang="en-US" sz="4200" u="none" cap="none" strike="noStrike">
                <a:solidFill>
                  <a:srgbClr val="10332F"/>
                </a:solidFill>
                <a:latin typeface="Outfit"/>
                <a:ea typeface="Outfit"/>
                <a:cs typeface="Outfit"/>
                <a:sym typeface="Outfit"/>
              </a:rPr>
              <a:t>Framework</a:t>
            </a:r>
            <a:endParaRPr b="0" i="0" sz="4200" u="none" cap="none" strike="noStrike">
              <a:solidFill>
                <a:schemeClr val="dk1"/>
              </a:solidFill>
              <a:latin typeface="Calibri"/>
              <a:ea typeface="Calibri"/>
              <a:cs typeface="Calibri"/>
              <a:sym typeface="Calibri"/>
            </a:endParaRPr>
          </a:p>
        </p:txBody>
      </p:sp>
      <p:sp>
        <p:nvSpPr>
          <p:cNvPr id="210" name="Google Shape;210;p9"/>
          <p:cNvSpPr/>
          <p:nvPr/>
        </p:nvSpPr>
        <p:spPr>
          <a:xfrm>
            <a:off x="12922854" y="9046621"/>
            <a:ext cx="4513200" cy="1947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2800"/>
              <a:buFont typeface="Outfit Light"/>
              <a:buNone/>
            </a:pPr>
            <a:r>
              <a:rPr b="0" i="0" lang="en-US" sz="2800" u="none" cap="none" strike="noStrike">
                <a:solidFill>
                  <a:srgbClr val="10332F"/>
                </a:solidFill>
                <a:latin typeface="Outfit Light"/>
                <a:ea typeface="Outfit Light"/>
                <a:cs typeface="Outfit Light"/>
                <a:sym typeface="Outfit Light"/>
              </a:rPr>
              <a:t>Ut enim ad minima veniam, quis nostrum exercitationem ullam corporis suscipit laboriosam, nisi ut al</a:t>
            </a:r>
            <a:endParaRPr b="0" i="0" sz="2800" u="none" cap="none" strike="noStrike">
              <a:solidFill>
                <a:schemeClr val="dk1"/>
              </a:solidFill>
              <a:latin typeface="Calibri"/>
              <a:ea typeface="Calibri"/>
              <a:cs typeface="Calibri"/>
              <a:sym typeface="Calibri"/>
            </a:endParaRPr>
          </a:p>
        </p:txBody>
      </p:sp>
      <p:sp>
        <p:nvSpPr>
          <p:cNvPr id="211" name="Google Shape;211;p9"/>
          <p:cNvSpPr/>
          <p:nvPr/>
        </p:nvSpPr>
        <p:spPr>
          <a:xfrm>
            <a:off x="18290286" y="7543800"/>
            <a:ext cx="2172000" cy="1193700"/>
          </a:xfrm>
          <a:prstGeom prst="rect">
            <a:avLst/>
          </a:prstGeom>
          <a:noFill/>
          <a:ln>
            <a:noFill/>
          </a:ln>
        </p:spPr>
        <p:txBody>
          <a:bodyPr anchorCtr="0" anchor="t" bIns="0" lIns="0" spcFirstLastPara="1" rIns="0" wrap="square" tIns="0">
            <a:noAutofit/>
          </a:bodyPr>
          <a:lstStyle/>
          <a:p>
            <a:pPr indent="0" lvl="0" marL="0" marR="0" rtl="0" algn="l">
              <a:lnSpc>
                <a:spcPct val="95238"/>
              </a:lnSpc>
              <a:spcBef>
                <a:spcPts val="0"/>
              </a:spcBef>
              <a:spcAft>
                <a:spcPts val="0"/>
              </a:spcAft>
              <a:buClr>
                <a:srgbClr val="10332F"/>
              </a:buClr>
              <a:buSzPts val="4200"/>
              <a:buFont typeface="Outfit"/>
              <a:buNone/>
            </a:pPr>
            <a:r>
              <a:rPr b="1" i="0" lang="en-US" sz="4200" u="none" cap="none" strike="noStrike">
                <a:solidFill>
                  <a:srgbClr val="10332F"/>
                </a:solidFill>
                <a:latin typeface="Outfit"/>
                <a:ea typeface="Outfit"/>
                <a:cs typeface="Outfit"/>
                <a:sym typeface="Outfit"/>
              </a:rPr>
              <a:t>Analysis </a:t>
            </a:r>
            <a:endParaRPr b="0" i="0" sz="4200" u="none" cap="none" strike="noStrike">
              <a:solidFill>
                <a:schemeClr val="dk1"/>
              </a:solidFill>
              <a:latin typeface="Calibri"/>
              <a:ea typeface="Calibri"/>
              <a:cs typeface="Calibri"/>
              <a:sym typeface="Calibri"/>
            </a:endParaRPr>
          </a:p>
          <a:p>
            <a:pPr indent="0" lvl="0" marL="0" marR="0" rtl="0" algn="l">
              <a:lnSpc>
                <a:spcPct val="95238"/>
              </a:lnSpc>
              <a:spcBef>
                <a:spcPts val="0"/>
              </a:spcBef>
              <a:spcAft>
                <a:spcPts val="0"/>
              </a:spcAft>
              <a:buClr>
                <a:srgbClr val="10332F"/>
              </a:buClr>
              <a:buSzPts val="4200"/>
              <a:buFont typeface="Outfit"/>
              <a:buNone/>
            </a:pPr>
            <a:r>
              <a:rPr b="1" i="0" lang="en-US" sz="4200" u="none" cap="none" strike="noStrike">
                <a:solidFill>
                  <a:srgbClr val="10332F"/>
                </a:solidFill>
                <a:latin typeface="Outfit"/>
                <a:ea typeface="Outfit"/>
                <a:cs typeface="Outfit"/>
                <a:sym typeface="Outfit"/>
              </a:rPr>
              <a:t>Support</a:t>
            </a:r>
            <a:endParaRPr b="0" i="0" sz="4200" u="none" cap="none" strike="noStrike">
              <a:solidFill>
                <a:schemeClr val="dk1"/>
              </a:solidFill>
              <a:latin typeface="Calibri"/>
              <a:ea typeface="Calibri"/>
              <a:cs typeface="Calibri"/>
              <a:sym typeface="Calibri"/>
            </a:endParaRPr>
          </a:p>
        </p:txBody>
      </p:sp>
      <p:sp>
        <p:nvSpPr>
          <p:cNvPr id="212" name="Google Shape;212;p9"/>
          <p:cNvSpPr/>
          <p:nvPr/>
        </p:nvSpPr>
        <p:spPr>
          <a:xfrm>
            <a:off x="18290270" y="9046621"/>
            <a:ext cx="4094100" cy="2404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10332F"/>
              </a:buClr>
              <a:buSzPts val="2800"/>
              <a:buFont typeface="Outfit Light"/>
              <a:buNone/>
            </a:pPr>
            <a:r>
              <a:rPr b="0" i="0" lang="en-US" sz="2800" u="none" cap="none" strike="noStrike">
                <a:solidFill>
                  <a:srgbClr val="10332F"/>
                </a:solidFill>
                <a:latin typeface="Outfit Light"/>
                <a:ea typeface="Outfit Light"/>
                <a:cs typeface="Outfit Light"/>
                <a:sym typeface="Outfit Light"/>
              </a:rPr>
              <a:t>Ut enim ad minima veniam, quis nostrum exercitationem ullam corporis suscipit laboriosam, nisi ut al</a:t>
            </a:r>
            <a:endParaRPr b="0" i="0" sz="2800" u="none" cap="none" strike="noStrike">
              <a:solidFill>
                <a:schemeClr val="dk1"/>
              </a:solidFill>
              <a:latin typeface="Calibri"/>
              <a:ea typeface="Calibri"/>
              <a:cs typeface="Calibri"/>
              <a:sym typeface="Calibri"/>
            </a:endParaRPr>
          </a:p>
        </p:txBody>
      </p:sp>
      <p:sp>
        <p:nvSpPr>
          <p:cNvPr id="213" name="Google Shape;213;p9"/>
          <p:cNvSpPr/>
          <p:nvPr/>
        </p:nvSpPr>
        <p:spPr>
          <a:xfrm>
            <a:off x="3848581" y="5892800"/>
            <a:ext cx="2819752" cy="2133600"/>
          </a:xfrm>
          <a:prstGeom prst="rect">
            <a:avLst/>
          </a:prstGeom>
          <a:noFill/>
          <a:ln>
            <a:noFill/>
          </a:ln>
        </p:spPr>
        <p:txBody>
          <a:bodyPr anchorCtr="0" anchor="t" bIns="0" lIns="0" spcFirstLastPara="1" rIns="0" wrap="square" tIns="0">
            <a:noAutofit/>
          </a:bodyPr>
          <a:lstStyle/>
          <a:p>
            <a:pPr indent="0" lvl="0" marL="0" marR="0" rtl="0" algn="r">
              <a:lnSpc>
                <a:spcPct val="106666"/>
              </a:lnSpc>
              <a:spcBef>
                <a:spcPts val="0"/>
              </a:spcBef>
              <a:spcAft>
                <a:spcPts val="0"/>
              </a:spcAft>
              <a:buClr>
                <a:srgbClr val="FF7B52"/>
              </a:buClr>
              <a:buSzPts val="12000"/>
              <a:buFont typeface="Bricolage Grotesque ExtraBold"/>
              <a:buNone/>
            </a:pPr>
            <a:r>
              <a:rPr b="0" i="0" lang="en-US" sz="12000" u="none" cap="none" strike="noStrike">
                <a:solidFill>
                  <a:srgbClr val="FFE7D8"/>
                </a:solidFill>
                <a:latin typeface="Bricolage Grotesque ExtraBold"/>
                <a:ea typeface="Bricolage Grotesque ExtraBold"/>
                <a:cs typeface="Bricolage Grotesque ExtraBold"/>
                <a:sym typeface="Bricolage Grotesque ExtraBold"/>
              </a:rPr>
              <a:t>01</a:t>
            </a:r>
            <a:endParaRPr b="0" i="0" sz="12000" u="none" cap="none" strike="noStrike">
              <a:solidFill>
                <a:srgbClr val="FFE7D8"/>
              </a:solidFill>
              <a:latin typeface="Calibri"/>
              <a:ea typeface="Calibri"/>
              <a:cs typeface="Calibri"/>
              <a:sym typeface="Calibri"/>
            </a:endParaRPr>
          </a:p>
        </p:txBody>
      </p:sp>
      <p:sp>
        <p:nvSpPr>
          <p:cNvPr id="214" name="Google Shape;214;p9"/>
          <p:cNvSpPr/>
          <p:nvPr/>
        </p:nvSpPr>
        <p:spPr>
          <a:xfrm>
            <a:off x="9183248" y="5892800"/>
            <a:ext cx="2819752" cy="2133600"/>
          </a:xfrm>
          <a:prstGeom prst="rect">
            <a:avLst/>
          </a:prstGeom>
          <a:noFill/>
          <a:ln>
            <a:noFill/>
          </a:ln>
        </p:spPr>
        <p:txBody>
          <a:bodyPr anchorCtr="0" anchor="t" bIns="0" lIns="0" spcFirstLastPara="1" rIns="0" wrap="square" tIns="0">
            <a:noAutofit/>
          </a:bodyPr>
          <a:lstStyle/>
          <a:p>
            <a:pPr indent="0" lvl="0" marL="0" marR="0" rtl="0" algn="r">
              <a:lnSpc>
                <a:spcPct val="106666"/>
              </a:lnSpc>
              <a:spcBef>
                <a:spcPts val="0"/>
              </a:spcBef>
              <a:spcAft>
                <a:spcPts val="0"/>
              </a:spcAft>
              <a:buClr>
                <a:srgbClr val="FF7B52"/>
              </a:buClr>
              <a:buSzPts val="12000"/>
              <a:buFont typeface="Bricolage Grotesque ExtraBold"/>
              <a:buNone/>
            </a:pPr>
            <a:r>
              <a:rPr b="0" i="0" lang="en-US" sz="12000" u="none" cap="none" strike="noStrike">
                <a:solidFill>
                  <a:srgbClr val="FFE7D8"/>
                </a:solidFill>
                <a:latin typeface="Bricolage Grotesque ExtraBold"/>
                <a:ea typeface="Bricolage Grotesque ExtraBold"/>
                <a:cs typeface="Bricolage Grotesque ExtraBold"/>
                <a:sym typeface="Bricolage Grotesque ExtraBold"/>
              </a:rPr>
              <a:t>02</a:t>
            </a:r>
            <a:endParaRPr b="0" i="0" sz="12000" u="none" cap="none" strike="noStrike">
              <a:solidFill>
                <a:srgbClr val="FFE7D8"/>
              </a:solidFill>
              <a:latin typeface="Calibri"/>
              <a:ea typeface="Calibri"/>
              <a:cs typeface="Calibri"/>
              <a:sym typeface="Calibri"/>
            </a:endParaRPr>
          </a:p>
        </p:txBody>
      </p:sp>
      <p:sp>
        <p:nvSpPr>
          <p:cNvPr id="215" name="Google Shape;215;p9"/>
          <p:cNvSpPr/>
          <p:nvPr/>
        </p:nvSpPr>
        <p:spPr>
          <a:xfrm>
            <a:off x="14594124" y="5892800"/>
            <a:ext cx="2819752" cy="2133600"/>
          </a:xfrm>
          <a:prstGeom prst="rect">
            <a:avLst/>
          </a:prstGeom>
          <a:noFill/>
          <a:ln>
            <a:noFill/>
          </a:ln>
        </p:spPr>
        <p:txBody>
          <a:bodyPr anchorCtr="0" anchor="t" bIns="0" lIns="0" spcFirstLastPara="1" rIns="0" wrap="square" tIns="0">
            <a:noAutofit/>
          </a:bodyPr>
          <a:lstStyle/>
          <a:p>
            <a:pPr indent="0" lvl="0" marL="0" marR="0" rtl="0" algn="r">
              <a:lnSpc>
                <a:spcPct val="106666"/>
              </a:lnSpc>
              <a:spcBef>
                <a:spcPts val="0"/>
              </a:spcBef>
              <a:spcAft>
                <a:spcPts val="0"/>
              </a:spcAft>
              <a:buClr>
                <a:srgbClr val="FF7B52"/>
              </a:buClr>
              <a:buSzPts val="12000"/>
              <a:buFont typeface="Bricolage Grotesque ExtraBold"/>
              <a:buNone/>
            </a:pPr>
            <a:r>
              <a:rPr b="0" i="0" lang="en-US" sz="12000" u="none" cap="none" strike="noStrike">
                <a:solidFill>
                  <a:srgbClr val="FFE7D8"/>
                </a:solidFill>
                <a:latin typeface="Bricolage Grotesque ExtraBold"/>
                <a:ea typeface="Bricolage Grotesque ExtraBold"/>
                <a:cs typeface="Bricolage Grotesque ExtraBold"/>
                <a:sym typeface="Bricolage Grotesque ExtraBold"/>
              </a:rPr>
              <a:t>03</a:t>
            </a:r>
            <a:endParaRPr b="0" i="0" sz="12000" u="none" cap="none" strike="noStrike">
              <a:solidFill>
                <a:srgbClr val="FFE7D8"/>
              </a:solidFill>
              <a:latin typeface="Calibri"/>
              <a:ea typeface="Calibri"/>
              <a:cs typeface="Calibri"/>
              <a:sym typeface="Calibri"/>
            </a:endParaRPr>
          </a:p>
        </p:txBody>
      </p:sp>
      <p:sp>
        <p:nvSpPr>
          <p:cNvPr id="216" name="Google Shape;216;p9"/>
          <p:cNvSpPr/>
          <p:nvPr/>
        </p:nvSpPr>
        <p:spPr>
          <a:xfrm>
            <a:off x="19954194" y="5892800"/>
            <a:ext cx="2819752" cy="2133600"/>
          </a:xfrm>
          <a:prstGeom prst="rect">
            <a:avLst/>
          </a:prstGeom>
          <a:noFill/>
          <a:ln>
            <a:noFill/>
          </a:ln>
        </p:spPr>
        <p:txBody>
          <a:bodyPr anchorCtr="0" anchor="t" bIns="0" lIns="0" spcFirstLastPara="1" rIns="0" wrap="square" tIns="0">
            <a:noAutofit/>
          </a:bodyPr>
          <a:lstStyle/>
          <a:p>
            <a:pPr indent="0" lvl="0" marL="0" marR="0" rtl="0" algn="r">
              <a:lnSpc>
                <a:spcPct val="106666"/>
              </a:lnSpc>
              <a:spcBef>
                <a:spcPts val="0"/>
              </a:spcBef>
              <a:spcAft>
                <a:spcPts val="0"/>
              </a:spcAft>
              <a:buClr>
                <a:srgbClr val="FF7B52"/>
              </a:buClr>
              <a:buSzPts val="12000"/>
              <a:buFont typeface="Bricolage Grotesque ExtraBold"/>
              <a:buNone/>
            </a:pPr>
            <a:r>
              <a:rPr b="0" i="0" lang="en-US" sz="12000" u="none" cap="none" strike="noStrike">
                <a:solidFill>
                  <a:srgbClr val="FFE7D8"/>
                </a:solidFill>
                <a:latin typeface="Bricolage Grotesque ExtraBold"/>
                <a:ea typeface="Bricolage Grotesque ExtraBold"/>
                <a:cs typeface="Bricolage Grotesque ExtraBold"/>
                <a:sym typeface="Bricolage Grotesque ExtraBold"/>
              </a:rPr>
              <a:t>04</a:t>
            </a:r>
            <a:endParaRPr b="0" i="0" sz="12000" u="none" cap="none" strike="noStrike">
              <a:solidFill>
                <a:srgbClr val="FFE7D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2025-01-28T13:27:20Z</dcterms:created>
  <dc:creator>PptxGenJS</dc:creator>
</cp:coreProperties>
</file>